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sldIdLst>
    <p:sldId id="256" r:id="rId2"/>
    <p:sldId id="257" r:id="rId3"/>
    <p:sldId id="258" r:id="rId4"/>
    <p:sldId id="259" r:id="rId5"/>
    <p:sldId id="280" r:id="rId6"/>
    <p:sldId id="261" r:id="rId7"/>
    <p:sldId id="262" r:id="rId8"/>
    <p:sldId id="263" r:id="rId9"/>
    <p:sldId id="264" r:id="rId10"/>
    <p:sldId id="268" r:id="rId11"/>
    <p:sldId id="269" r:id="rId12"/>
    <p:sldId id="270" r:id="rId13"/>
    <p:sldId id="271" r:id="rId14"/>
    <p:sldId id="272" r:id="rId15"/>
    <p:sldId id="279" r:id="rId16"/>
    <p:sldId id="276" r:id="rId17"/>
    <p:sldId id="277" r:id="rId18"/>
    <p:sldId id="278" r:id="rId19"/>
    <p:sldId id="265" r:id="rId20"/>
    <p:sldId id="266" r:id="rId21"/>
    <p:sldId id="26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8" autoAdjust="0"/>
    <p:restoredTop sz="94660"/>
  </p:normalViewPr>
  <p:slideViewPr>
    <p:cSldViewPr>
      <p:cViewPr varScale="1">
        <p:scale>
          <a:sx n="81" d="100"/>
          <a:sy n="81" d="100"/>
        </p:scale>
        <p:origin x="917"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35D874-A6AE-4B2C-B079-603A563C31CA}" type="doc">
      <dgm:prSet loTypeId="urn:microsoft.com/office/officeart/2005/8/layout/bProcess4" loCatId="process" qsTypeId="urn:microsoft.com/office/officeart/2005/8/quickstyle/simple1" qsCatId="simple" csTypeId="urn:microsoft.com/office/officeart/2005/8/colors/accent1_1" csCatId="accent1" phldr="1"/>
      <dgm:spPr/>
      <dgm:t>
        <a:bodyPr/>
        <a:lstStyle/>
        <a:p>
          <a:endParaRPr lang="en-IN"/>
        </a:p>
      </dgm:t>
    </dgm:pt>
    <dgm:pt modelId="{E17C303F-357F-41F0-9D5B-BADB5C56EEBE}">
      <dgm:prSet phldrT="[Text]" custT="1"/>
      <dgm:spPr/>
      <dgm:t>
        <a:bodyPr/>
        <a:lstStyle/>
        <a:p>
          <a:r>
            <a:rPr lang="en-US" sz="1800" dirty="0"/>
            <a:t>Live video capture using camera</a:t>
          </a:r>
          <a:endParaRPr lang="en-IN" sz="1800" dirty="0"/>
        </a:p>
      </dgm:t>
    </dgm:pt>
    <dgm:pt modelId="{35CEA634-E854-4902-9A9D-544BAAFDCEF2}" type="parTrans" cxnId="{E028A03F-E588-4D91-AFAD-D9011DF07D3F}">
      <dgm:prSet/>
      <dgm:spPr/>
      <dgm:t>
        <a:bodyPr/>
        <a:lstStyle/>
        <a:p>
          <a:endParaRPr lang="en-IN"/>
        </a:p>
      </dgm:t>
    </dgm:pt>
    <dgm:pt modelId="{F605B13A-8FBC-410D-9236-B89709DC63F8}" type="sibTrans" cxnId="{E028A03F-E588-4D91-AFAD-D9011DF07D3F}">
      <dgm:prSet/>
      <dgm:spPr/>
      <dgm:t>
        <a:bodyPr/>
        <a:lstStyle/>
        <a:p>
          <a:endParaRPr lang="en-IN"/>
        </a:p>
      </dgm:t>
    </dgm:pt>
    <dgm:pt modelId="{04365B23-B27A-40F3-8684-4B2A0DA14A66}">
      <dgm:prSet phldrT="[Text]" custT="1"/>
      <dgm:spPr/>
      <dgm:t>
        <a:bodyPr/>
        <a:lstStyle/>
        <a:p>
          <a:r>
            <a:rPr lang="en-US" sz="1800" dirty="0"/>
            <a:t>Implementing landmark points on hand</a:t>
          </a:r>
          <a:endParaRPr lang="en-IN" sz="1800" dirty="0"/>
        </a:p>
      </dgm:t>
    </dgm:pt>
    <dgm:pt modelId="{233E5033-6F05-4F26-A332-EC2E18EFB718}" type="parTrans" cxnId="{CAE69328-E576-460A-9C4D-04C9C59739D5}">
      <dgm:prSet/>
      <dgm:spPr/>
      <dgm:t>
        <a:bodyPr/>
        <a:lstStyle/>
        <a:p>
          <a:endParaRPr lang="en-IN"/>
        </a:p>
      </dgm:t>
    </dgm:pt>
    <dgm:pt modelId="{AA2E96F0-BEF6-4B17-8431-5BD12FCAD19B}" type="sibTrans" cxnId="{CAE69328-E576-460A-9C4D-04C9C59739D5}">
      <dgm:prSet/>
      <dgm:spPr/>
      <dgm:t>
        <a:bodyPr/>
        <a:lstStyle/>
        <a:p>
          <a:endParaRPr lang="en-IN"/>
        </a:p>
      </dgm:t>
    </dgm:pt>
    <dgm:pt modelId="{6D13CC3A-D74D-451F-942B-94F142318882}">
      <dgm:prSet phldrT="[Text]" custT="1"/>
      <dgm:spPr/>
      <dgm:t>
        <a:bodyPr/>
        <a:lstStyle/>
        <a:p>
          <a:r>
            <a:rPr lang="en-US" sz="1800" dirty="0"/>
            <a:t>Setting up key binding using python library</a:t>
          </a:r>
          <a:endParaRPr lang="en-IN" sz="1800" dirty="0"/>
        </a:p>
      </dgm:t>
    </dgm:pt>
    <dgm:pt modelId="{81749AE8-368F-478B-A1D8-C8F25D5CE4C5}" type="parTrans" cxnId="{1F5F7D50-7866-4C6B-AEFD-3B17729E7A4E}">
      <dgm:prSet/>
      <dgm:spPr/>
      <dgm:t>
        <a:bodyPr/>
        <a:lstStyle/>
        <a:p>
          <a:endParaRPr lang="en-IN"/>
        </a:p>
      </dgm:t>
    </dgm:pt>
    <dgm:pt modelId="{9A15FEA3-83F1-4050-B146-252B70FE97B9}" type="sibTrans" cxnId="{1F5F7D50-7866-4C6B-AEFD-3B17729E7A4E}">
      <dgm:prSet/>
      <dgm:spPr/>
      <dgm:t>
        <a:bodyPr/>
        <a:lstStyle/>
        <a:p>
          <a:endParaRPr lang="en-IN"/>
        </a:p>
      </dgm:t>
    </dgm:pt>
    <dgm:pt modelId="{D9E2F82C-1CF4-4AD2-9F56-7DD276155007}">
      <dgm:prSet phldrT="[Text]" custT="1"/>
      <dgm:spPr/>
      <dgm:t>
        <a:bodyPr/>
        <a:lstStyle/>
        <a:p>
          <a:r>
            <a:rPr lang="en-US" sz="1800" dirty="0"/>
            <a:t>Importing libraries OpenCV, Numpy, Tensorflow </a:t>
          </a:r>
          <a:endParaRPr lang="en-IN" sz="1800" dirty="0"/>
        </a:p>
      </dgm:t>
    </dgm:pt>
    <dgm:pt modelId="{FE3AE933-AC5A-44D0-AAAD-A21F9DFDFEC7}" type="parTrans" cxnId="{967FBC9F-529B-44A0-8046-EA7863F89747}">
      <dgm:prSet/>
      <dgm:spPr/>
      <dgm:t>
        <a:bodyPr/>
        <a:lstStyle/>
        <a:p>
          <a:endParaRPr lang="en-IN"/>
        </a:p>
      </dgm:t>
    </dgm:pt>
    <dgm:pt modelId="{963518F4-51CD-4155-8F81-79260E2C6596}" type="sibTrans" cxnId="{967FBC9F-529B-44A0-8046-EA7863F89747}">
      <dgm:prSet/>
      <dgm:spPr/>
      <dgm:t>
        <a:bodyPr/>
        <a:lstStyle/>
        <a:p>
          <a:endParaRPr lang="en-IN"/>
        </a:p>
      </dgm:t>
    </dgm:pt>
    <dgm:pt modelId="{48FE0903-0ACB-4811-B704-1D1C4B442720}">
      <dgm:prSet phldrT="[Text]" custT="1"/>
      <dgm:spPr/>
      <dgm:t>
        <a:bodyPr/>
        <a:lstStyle/>
        <a:p>
          <a:r>
            <a:rPr lang="en-US" sz="1800" dirty="0"/>
            <a:t>Integrating the key bindings with the code</a:t>
          </a:r>
          <a:endParaRPr lang="en-IN" sz="1800" dirty="0"/>
        </a:p>
      </dgm:t>
    </dgm:pt>
    <dgm:pt modelId="{039C7AF1-2824-4DB7-9D5F-1D663DA785D3}" type="parTrans" cxnId="{D3008388-CE57-46C0-9129-2E6E5E802367}">
      <dgm:prSet/>
      <dgm:spPr/>
      <dgm:t>
        <a:bodyPr/>
        <a:lstStyle/>
        <a:p>
          <a:endParaRPr lang="en-IN"/>
        </a:p>
      </dgm:t>
    </dgm:pt>
    <dgm:pt modelId="{FE88616E-4F64-446D-9A6E-252CD057AD88}" type="sibTrans" cxnId="{D3008388-CE57-46C0-9129-2E6E5E802367}">
      <dgm:prSet/>
      <dgm:spPr/>
      <dgm:t>
        <a:bodyPr/>
        <a:lstStyle/>
        <a:p>
          <a:endParaRPr lang="en-IN"/>
        </a:p>
      </dgm:t>
    </dgm:pt>
    <dgm:pt modelId="{71EEED95-44FA-4F8B-9AA5-B91441A36B4F}">
      <dgm:prSet phldrT="[Text]" custT="1"/>
      <dgm:spPr/>
      <dgm:t>
        <a:bodyPr/>
        <a:lstStyle/>
        <a:p>
          <a:r>
            <a:rPr lang="en-US" sz="1800" dirty="0"/>
            <a:t>Integrating the code with OpenCV</a:t>
          </a:r>
          <a:endParaRPr lang="en-IN" sz="1800" dirty="0"/>
        </a:p>
      </dgm:t>
    </dgm:pt>
    <dgm:pt modelId="{2F27C39F-5227-43A3-9AFA-588B228049DF}" type="parTrans" cxnId="{CFBB15F3-6BBE-4DAF-8277-7A1D8A0E197D}">
      <dgm:prSet/>
      <dgm:spPr/>
      <dgm:t>
        <a:bodyPr/>
        <a:lstStyle/>
        <a:p>
          <a:endParaRPr lang="en-IN"/>
        </a:p>
      </dgm:t>
    </dgm:pt>
    <dgm:pt modelId="{1E5D9678-D14B-4373-90C1-6B36E6B24F3D}" type="sibTrans" cxnId="{CFBB15F3-6BBE-4DAF-8277-7A1D8A0E197D}">
      <dgm:prSet/>
      <dgm:spPr/>
      <dgm:t>
        <a:bodyPr/>
        <a:lstStyle/>
        <a:p>
          <a:endParaRPr lang="en-IN"/>
        </a:p>
      </dgm:t>
    </dgm:pt>
    <dgm:pt modelId="{FEE05945-D8F2-4B9F-92DB-EB1B4CAB5845}">
      <dgm:prSet phldrT="[Text]" custT="1"/>
      <dgm:spPr/>
      <dgm:t>
        <a:bodyPr/>
        <a:lstStyle/>
        <a:p>
          <a:r>
            <a:rPr lang="en-US" sz="1800" dirty="0"/>
            <a:t>Setting up data set for the game </a:t>
          </a:r>
          <a:endParaRPr lang="en-IN" sz="1800" dirty="0"/>
        </a:p>
      </dgm:t>
    </dgm:pt>
    <dgm:pt modelId="{693AA96D-6416-4CD4-B719-869A88C4301F}" type="parTrans" cxnId="{E2C9C529-A39A-4739-9806-18FA7E011482}">
      <dgm:prSet/>
      <dgm:spPr/>
      <dgm:t>
        <a:bodyPr/>
        <a:lstStyle/>
        <a:p>
          <a:endParaRPr lang="en-IN"/>
        </a:p>
      </dgm:t>
    </dgm:pt>
    <dgm:pt modelId="{7F0C018C-0FC0-4B80-8CB8-CC8A0206E82E}" type="sibTrans" cxnId="{E2C9C529-A39A-4739-9806-18FA7E011482}">
      <dgm:prSet/>
      <dgm:spPr/>
      <dgm:t>
        <a:bodyPr/>
        <a:lstStyle/>
        <a:p>
          <a:endParaRPr lang="en-IN"/>
        </a:p>
      </dgm:t>
    </dgm:pt>
    <dgm:pt modelId="{A59AB1B3-7D0D-4B61-B9A9-888D24143FA7}">
      <dgm:prSet phldrT="[Text]" custT="1"/>
      <dgm:spPr/>
      <dgm:t>
        <a:bodyPr/>
        <a:lstStyle/>
        <a:p>
          <a:r>
            <a:rPr lang="en-US" sz="1800" dirty="0"/>
            <a:t>Setting up the code as a application</a:t>
          </a:r>
          <a:endParaRPr lang="en-IN" sz="1800" dirty="0"/>
        </a:p>
      </dgm:t>
    </dgm:pt>
    <dgm:pt modelId="{8D62B573-0246-4655-97C3-E1C92B52BC31}" type="parTrans" cxnId="{BE7B3465-F9CF-44D5-A74C-DE368A8484D0}">
      <dgm:prSet/>
      <dgm:spPr/>
      <dgm:t>
        <a:bodyPr/>
        <a:lstStyle/>
        <a:p>
          <a:endParaRPr lang="en-IN"/>
        </a:p>
      </dgm:t>
    </dgm:pt>
    <dgm:pt modelId="{51F07367-B8D8-45C4-92DE-DA360EFB9624}" type="sibTrans" cxnId="{BE7B3465-F9CF-44D5-A74C-DE368A8484D0}">
      <dgm:prSet/>
      <dgm:spPr/>
      <dgm:t>
        <a:bodyPr/>
        <a:lstStyle/>
        <a:p>
          <a:endParaRPr lang="en-IN"/>
        </a:p>
      </dgm:t>
    </dgm:pt>
    <dgm:pt modelId="{687A967A-7B44-4928-9358-7EBA7BB6C606}">
      <dgm:prSet phldrT="[Text]" custT="1"/>
      <dgm:spPr/>
      <dgm:t>
        <a:bodyPr/>
        <a:lstStyle/>
        <a:p>
          <a:r>
            <a:rPr lang="en-US" sz="1800" dirty="0"/>
            <a:t>Testing</a:t>
          </a:r>
          <a:r>
            <a:rPr lang="en-US" sz="1800" baseline="0" dirty="0"/>
            <a:t> of the game </a:t>
          </a:r>
          <a:endParaRPr lang="en-US" sz="1800" dirty="0"/>
        </a:p>
      </dgm:t>
    </dgm:pt>
    <dgm:pt modelId="{15BD5E21-541F-4D58-B613-AF94202D7488}" type="parTrans" cxnId="{A4B51366-D5EC-480C-AAF9-3EB6E6D979B6}">
      <dgm:prSet/>
      <dgm:spPr/>
      <dgm:t>
        <a:bodyPr/>
        <a:lstStyle/>
        <a:p>
          <a:endParaRPr lang="en-IN"/>
        </a:p>
      </dgm:t>
    </dgm:pt>
    <dgm:pt modelId="{B0E8D7C7-30FC-45CD-976F-1615D5248D6A}" type="sibTrans" cxnId="{A4B51366-D5EC-480C-AAF9-3EB6E6D979B6}">
      <dgm:prSet/>
      <dgm:spPr/>
      <dgm:t>
        <a:bodyPr/>
        <a:lstStyle/>
        <a:p>
          <a:endParaRPr lang="en-IN"/>
        </a:p>
      </dgm:t>
    </dgm:pt>
    <dgm:pt modelId="{8973C285-333C-4EF3-9D0F-8B431E5B2FDA}" type="pres">
      <dgm:prSet presAssocID="{4E35D874-A6AE-4B2C-B079-603A563C31CA}" presName="Name0" presStyleCnt="0">
        <dgm:presLayoutVars>
          <dgm:dir/>
          <dgm:resizeHandles/>
        </dgm:presLayoutVars>
      </dgm:prSet>
      <dgm:spPr/>
    </dgm:pt>
    <dgm:pt modelId="{C5425CBB-64F2-4F42-BFFB-18622E3E59BD}" type="pres">
      <dgm:prSet presAssocID="{E17C303F-357F-41F0-9D5B-BADB5C56EEBE}" presName="compNode" presStyleCnt="0"/>
      <dgm:spPr/>
    </dgm:pt>
    <dgm:pt modelId="{3E38B767-FF89-4C8A-852E-85C9A4129C45}" type="pres">
      <dgm:prSet presAssocID="{E17C303F-357F-41F0-9D5B-BADB5C56EEBE}" presName="dummyConnPt" presStyleCnt="0"/>
      <dgm:spPr/>
    </dgm:pt>
    <dgm:pt modelId="{05190FC5-8099-4B0E-8BDD-41D2A94AB227}" type="pres">
      <dgm:prSet presAssocID="{E17C303F-357F-41F0-9D5B-BADB5C56EEBE}" presName="node" presStyleLbl="node1" presStyleIdx="0" presStyleCnt="9" custLinFactNeighborX="13182" custLinFactNeighborY="-112">
        <dgm:presLayoutVars>
          <dgm:bulletEnabled val="1"/>
        </dgm:presLayoutVars>
      </dgm:prSet>
      <dgm:spPr/>
    </dgm:pt>
    <dgm:pt modelId="{808F7F4F-4883-4D6F-89B0-E246580992FF}" type="pres">
      <dgm:prSet presAssocID="{F605B13A-8FBC-410D-9236-B89709DC63F8}" presName="sibTrans" presStyleLbl="bgSibTrans2D1" presStyleIdx="0" presStyleCnt="8"/>
      <dgm:spPr/>
    </dgm:pt>
    <dgm:pt modelId="{78FDF2DD-836E-4B2F-96F8-2F041428148B}" type="pres">
      <dgm:prSet presAssocID="{04365B23-B27A-40F3-8684-4B2A0DA14A66}" presName="compNode" presStyleCnt="0"/>
      <dgm:spPr/>
    </dgm:pt>
    <dgm:pt modelId="{43ED84B3-C5DE-4A4C-8103-13C113E5AD28}" type="pres">
      <dgm:prSet presAssocID="{04365B23-B27A-40F3-8684-4B2A0DA14A66}" presName="dummyConnPt" presStyleCnt="0"/>
      <dgm:spPr/>
    </dgm:pt>
    <dgm:pt modelId="{5C4E9E2E-FF9C-4DD7-A2A5-DBA773AF9F54}" type="pres">
      <dgm:prSet presAssocID="{04365B23-B27A-40F3-8684-4B2A0DA14A66}" presName="node" presStyleLbl="node1" presStyleIdx="1" presStyleCnt="9" custLinFactNeighborX="-8045" custLinFactNeighborY="-1287">
        <dgm:presLayoutVars>
          <dgm:bulletEnabled val="1"/>
        </dgm:presLayoutVars>
      </dgm:prSet>
      <dgm:spPr/>
    </dgm:pt>
    <dgm:pt modelId="{F7A5ADBC-ED3C-4BF0-B4C1-C83520CEE9DB}" type="pres">
      <dgm:prSet presAssocID="{AA2E96F0-BEF6-4B17-8431-5BD12FCAD19B}" presName="sibTrans" presStyleLbl="bgSibTrans2D1" presStyleIdx="1" presStyleCnt="8"/>
      <dgm:spPr/>
    </dgm:pt>
    <dgm:pt modelId="{1346A18B-6B53-44F6-94D4-CACC115853A7}" type="pres">
      <dgm:prSet presAssocID="{6D13CC3A-D74D-451F-942B-94F142318882}" presName="compNode" presStyleCnt="0"/>
      <dgm:spPr/>
    </dgm:pt>
    <dgm:pt modelId="{8F828158-1D4B-4A1B-8809-6305907EA035}" type="pres">
      <dgm:prSet presAssocID="{6D13CC3A-D74D-451F-942B-94F142318882}" presName="dummyConnPt" presStyleCnt="0"/>
      <dgm:spPr/>
    </dgm:pt>
    <dgm:pt modelId="{67A8CB10-CDD4-4791-B396-46A7717C2D0B}" type="pres">
      <dgm:prSet presAssocID="{6D13CC3A-D74D-451F-942B-94F142318882}" presName="node" presStyleLbl="node1" presStyleIdx="2" presStyleCnt="9" custLinFactNeighborX="13182" custLinFactNeighborY="3435">
        <dgm:presLayoutVars>
          <dgm:bulletEnabled val="1"/>
        </dgm:presLayoutVars>
      </dgm:prSet>
      <dgm:spPr/>
    </dgm:pt>
    <dgm:pt modelId="{8664322B-513A-40B5-8EBB-7E87223D80C6}" type="pres">
      <dgm:prSet presAssocID="{9A15FEA3-83F1-4050-B146-252B70FE97B9}" presName="sibTrans" presStyleLbl="bgSibTrans2D1" presStyleIdx="2" presStyleCnt="8"/>
      <dgm:spPr/>
    </dgm:pt>
    <dgm:pt modelId="{D36C72E0-B71D-4C9E-9F8A-E13EF7F816BB}" type="pres">
      <dgm:prSet presAssocID="{D9E2F82C-1CF4-4AD2-9F56-7DD276155007}" presName="compNode" presStyleCnt="0"/>
      <dgm:spPr/>
    </dgm:pt>
    <dgm:pt modelId="{80ACA278-951D-4450-884F-DB9785D4709A}" type="pres">
      <dgm:prSet presAssocID="{D9E2F82C-1CF4-4AD2-9F56-7DD276155007}" presName="dummyConnPt" presStyleCnt="0"/>
      <dgm:spPr/>
    </dgm:pt>
    <dgm:pt modelId="{66DD6C86-A490-431D-81A0-DFB999B37578}" type="pres">
      <dgm:prSet presAssocID="{D9E2F82C-1CF4-4AD2-9F56-7DD276155007}" presName="node" presStyleLbl="node1" presStyleIdx="3" presStyleCnt="9" custLinFactNeighborX="11084" custLinFactNeighborY="-2461">
        <dgm:presLayoutVars>
          <dgm:bulletEnabled val="1"/>
        </dgm:presLayoutVars>
      </dgm:prSet>
      <dgm:spPr/>
    </dgm:pt>
    <dgm:pt modelId="{66AB3ACB-9DA2-4702-B166-C27ADDF6762F}" type="pres">
      <dgm:prSet presAssocID="{963518F4-51CD-4155-8F81-79260E2C6596}" presName="sibTrans" presStyleLbl="bgSibTrans2D1" presStyleIdx="3" presStyleCnt="8"/>
      <dgm:spPr/>
    </dgm:pt>
    <dgm:pt modelId="{1C14696A-75C5-40DE-81BB-79C7E30655EE}" type="pres">
      <dgm:prSet presAssocID="{48FE0903-0ACB-4811-B704-1D1C4B442720}" presName="compNode" presStyleCnt="0"/>
      <dgm:spPr/>
    </dgm:pt>
    <dgm:pt modelId="{5A9EDB06-6F6B-4A1C-A6A8-03900983600B}" type="pres">
      <dgm:prSet presAssocID="{48FE0903-0ACB-4811-B704-1D1C4B442720}" presName="dummyConnPt" presStyleCnt="0"/>
      <dgm:spPr/>
    </dgm:pt>
    <dgm:pt modelId="{4B4BC402-2860-4BC3-A058-DCC4ECD21687}" type="pres">
      <dgm:prSet presAssocID="{48FE0903-0ACB-4811-B704-1D1C4B442720}" presName="node" presStyleLbl="node1" presStyleIdx="4" presStyleCnt="9" custLinFactNeighborX="-17219" custLinFactNeighborY="-1287">
        <dgm:presLayoutVars>
          <dgm:bulletEnabled val="1"/>
        </dgm:presLayoutVars>
      </dgm:prSet>
      <dgm:spPr/>
    </dgm:pt>
    <dgm:pt modelId="{E4BF0287-417A-44D2-A066-19FC3FF22B86}" type="pres">
      <dgm:prSet presAssocID="{FE88616E-4F64-446D-9A6E-252CD057AD88}" presName="sibTrans" presStyleLbl="bgSibTrans2D1" presStyleIdx="4" presStyleCnt="8"/>
      <dgm:spPr/>
    </dgm:pt>
    <dgm:pt modelId="{2EA1F915-9EA4-4833-ABBD-3A220CE370D6}" type="pres">
      <dgm:prSet presAssocID="{71EEED95-44FA-4F8B-9AA5-B91441A36B4F}" presName="compNode" presStyleCnt="0"/>
      <dgm:spPr/>
    </dgm:pt>
    <dgm:pt modelId="{68E2502E-890D-47A1-A551-089937CF065C}" type="pres">
      <dgm:prSet presAssocID="{71EEED95-44FA-4F8B-9AA5-B91441A36B4F}" presName="dummyConnPt" presStyleCnt="0"/>
      <dgm:spPr/>
    </dgm:pt>
    <dgm:pt modelId="{7F35FD61-F897-4037-AB86-BDDE1961AC54}" type="pres">
      <dgm:prSet presAssocID="{71EEED95-44FA-4F8B-9AA5-B91441A36B4F}" presName="node" presStyleLbl="node1" presStyleIdx="5" presStyleCnt="9" custLinFactNeighborX="7546" custLinFactNeighborY="-112">
        <dgm:presLayoutVars>
          <dgm:bulletEnabled val="1"/>
        </dgm:presLayoutVars>
      </dgm:prSet>
      <dgm:spPr/>
    </dgm:pt>
    <dgm:pt modelId="{CF43FB8F-06E5-4BAF-9E9B-D82B75B721CA}" type="pres">
      <dgm:prSet presAssocID="{1E5D9678-D14B-4373-90C1-6B36E6B24F3D}" presName="sibTrans" presStyleLbl="bgSibTrans2D1" presStyleIdx="5" presStyleCnt="8"/>
      <dgm:spPr/>
    </dgm:pt>
    <dgm:pt modelId="{6650848D-3320-4AC3-9375-83464E6520B7}" type="pres">
      <dgm:prSet presAssocID="{FEE05945-D8F2-4B9F-92DB-EB1B4CAB5845}" presName="compNode" presStyleCnt="0"/>
      <dgm:spPr/>
    </dgm:pt>
    <dgm:pt modelId="{024658A8-7FC0-4AC2-9156-F6653BD5D352}" type="pres">
      <dgm:prSet presAssocID="{FEE05945-D8F2-4B9F-92DB-EB1B4CAB5845}" presName="dummyConnPt" presStyleCnt="0"/>
      <dgm:spPr/>
    </dgm:pt>
    <dgm:pt modelId="{86DA0279-2044-469D-BED4-65A49440BE3F}" type="pres">
      <dgm:prSet presAssocID="{FEE05945-D8F2-4B9F-92DB-EB1B4CAB5845}" presName="node" presStyleLbl="node1" presStyleIdx="6" presStyleCnt="9" custLinFactNeighborX="9103" custLinFactNeighborY="-112">
        <dgm:presLayoutVars>
          <dgm:bulletEnabled val="1"/>
        </dgm:presLayoutVars>
      </dgm:prSet>
      <dgm:spPr/>
    </dgm:pt>
    <dgm:pt modelId="{5ACFE830-239A-4A65-9C88-4363EEE8E1DE}" type="pres">
      <dgm:prSet presAssocID="{7F0C018C-0FC0-4B80-8CB8-CC8A0206E82E}" presName="sibTrans" presStyleLbl="bgSibTrans2D1" presStyleIdx="6" presStyleCnt="8"/>
      <dgm:spPr/>
    </dgm:pt>
    <dgm:pt modelId="{009851C8-2B97-4C9D-93C0-DCFD74443E44}" type="pres">
      <dgm:prSet presAssocID="{A59AB1B3-7D0D-4B61-B9A9-888D24143FA7}" presName="compNode" presStyleCnt="0"/>
      <dgm:spPr/>
    </dgm:pt>
    <dgm:pt modelId="{54421CE4-8057-455D-9753-9CB550A42867}" type="pres">
      <dgm:prSet presAssocID="{A59AB1B3-7D0D-4B61-B9A9-888D24143FA7}" presName="dummyConnPt" presStyleCnt="0"/>
      <dgm:spPr/>
    </dgm:pt>
    <dgm:pt modelId="{5F72BA61-4633-4A8D-8FAF-7185F3947547}" type="pres">
      <dgm:prSet presAssocID="{A59AB1B3-7D0D-4B61-B9A9-888D24143FA7}" presName="node" presStyleLbl="node1" presStyleIdx="7" presStyleCnt="9" custLinFactNeighborX="-12243" custLinFactNeighborY="-1287">
        <dgm:presLayoutVars>
          <dgm:bulletEnabled val="1"/>
        </dgm:presLayoutVars>
      </dgm:prSet>
      <dgm:spPr/>
    </dgm:pt>
    <dgm:pt modelId="{EA38A7EA-97B4-45B9-AAE3-34558EDA9DD1}" type="pres">
      <dgm:prSet presAssocID="{51F07367-B8D8-45C4-92DE-DA360EFB9624}" presName="sibTrans" presStyleLbl="bgSibTrans2D1" presStyleIdx="7" presStyleCnt="8"/>
      <dgm:spPr/>
    </dgm:pt>
    <dgm:pt modelId="{16B12598-857A-428D-A337-77D3F539AD8F}" type="pres">
      <dgm:prSet presAssocID="{687A967A-7B44-4928-9358-7EBA7BB6C606}" presName="compNode" presStyleCnt="0"/>
      <dgm:spPr/>
    </dgm:pt>
    <dgm:pt modelId="{E9A6E1DD-6742-4116-BDFB-47790349F22D}" type="pres">
      <dgm:prSet presAssocID="{687A967A-7B44-4928-9358-7EBA7BB6C606}" presName="dummyConnPt" presStyleCnt="0"/>
      <dgm:spPr/>
    </dgm:pt>
    <dgm:pt modelId="{CE0D9EFA-A0A1-4A04-A44F-CE7F56257C03}" type="pres">
      <dgm:prSet presAssocID="{687A967A-7B44-4928-9358-7EBA7BB6C606}" presName="node" presStyleLbl="node1" presStyleIdx="8" presStyleCnt="9" custLinFactNeighborX="7279" custLinFactNeighborY="3435">
        <dgm:presLayoutVars>
          <dgm:bulletEnabled val="1"/>
        </dgm:presLayoutVars>
      </dgm:prSet>
      <dgm:spPr/>
    </dgm:pt>
  </dgm:ptLst>
  <dgm:cxnLst>
    <dgm:cxn modelId="{EB8DF308-07D1-4906-8EAF-5644A03713E3}" type="presOf" srcId="{9A15FEA3-83F1-4050-B146-252B70FE97B9}" destId="{8664322B-513A-40B5-8EBB-7E87223D80C6}" srcOrd="0" destOrd="0" presId="urn:microsoft.com/office/officeart/2005/8/layout/bProcess4"/>
    <dgm:cxn modelId="{C7E6560C-427D-4FAE-9E0F-D33F3E676B75}" type="presOf" srcId="{51F07367-B8D8-45C4-92DE-DA360EFB9624}" destId="{EA38A7EA-97B4-45B9-AAE3-34558EDA9DD1}" srcOrd="0" destOrd="0" presId="urn:microsoft.com/office/officeart/2005/8/layout/bProcess4"/>
    <dgm:cxn modelId="{FEFF3511-2F72-4C69-ADF2-EE57AF6C170B}" type="presOf" srcId="{AA2E96F0-BEF6-4B17-8431-5BD12FCAD19B}" destId="{F7A5ADBC-ED3C-4BF0-B4C1-C83520CEE9DB}" srcOrd="0" destOrd="0" presId="urn:microsoft.com/office/officeart/2005/8/layout/bProcess4"/>
    <dgm:cxn modelId="{CAE69328-E576-460A-9C4D-04C9C59739D5}" srcId="{4E35D874-A6AE-4B2C-B079-603A563C31CA}" destId="{04365B23-B27A-40F3-8684-4B2A0DA14A66}" srcOrd="1" destOrd="0" parTransId="{233E5033-6F05-4F26-A332-EC2E18EFB718}" sibTransId="{AA2E96F0-BEF6-4B17-8431-5BD12FCAD19B}"/>
    <dgm:cxn modelId="{E2C9C529-A39A-4739-9806-18FA7E011482}" srcId="{4E35D874-A6AE-4B2C-B079-603A563C31CA}" destId="{FEE05945-D8F2-4B9F-92DB-EB1B4CAB5845}" srcOrd="6" destOrd="0" parTransId="{693AA96D-6416-4CD4-B719-869A88C4301F}" sibTransId="{7F0C018C-0FC0-4B80-8CB8-CC8A0206E82E}"/>
    <dgm:cxn modelId="{783B523E-1C31-477E-9CED-95C265A40BCC}" type="presOf" srcId="{4E35D874-A6AE-4B2C-B079-603A563C31CA}" destId="{8973C285-333C-4EF3-9D0F-8B431E5B2FDA}" srcOrd="0" destOrd="0" presId="urn:microsoft.com/office/officeart/2005/8/layout/bProcess4"/>
    <dgm:cxn modelId="{E028A03F-E588-4D91-AFAD-D9011DF07D3F}" srcId="{4E35D874-A6AE-4B2C-B079-603A563C31CA}" destId="{E17C303F-357F-41F0-9D5B-BADB5C56EEBE}" srcOrd="0" destOrd="0" parTransId="{35CEA634-E854-4902-9A9D-544BAAFDCEF2}" sibTransId="{F605B13A-8FBC-410D-9236-B89709DC63F8}"/>
    <dgm:cxn modelId="{BC705E61-8EA9-4CF1-AA7B-5EF3F9B247D0}" type="presOf" srcId="{D9E2F82C-1CF4-4AD2-9F56-7DD276155007}" destId="{66DD6C86-A490-431D-81A0-DFB999B37578}" srcOrd="0" destOrd="0" presId="urn:microsoft.com/office/officeart/2005/8/layout/bProcess4"/>
    <dgm:cxn modelId="{BE7B3465-F9CF-44D5-A74C-DE368A8484D0}" srcId="{4E35D874-A6AE-4B2C-B079-603A563C31CA}" destId="{A59AB1B3-7D0D-4B61-B9A9-888D24143FA7}" srcOrd="7" destOrd="0" parTransId="{8D62B573-0246-4655-97C3-E1C92B52BC31}" sibTransId="{51F07367-B8D8-45C4-92DE-DA360EFB9624}"/>
    <dgm:cxn modelId="{5C937C65-09EC-4BAD-8113-5439445C4E20}" type="presOf" srcId="{7F0C018C-0FC0-4B80-8CB8-CC8A0206E82E}" destId="{5ACFE830-239A-4A65-9C88-4363EEE8E1DE}" srcOrd="0" destOrd="0" presId="urn:microsoft.com/office/officeart/2005/8/layout/bProcess4"/>
    <dgm:cxn modelId="{075A8645-31DF-4ECA-A57C-B6554FCB67BC}" type="presOf" srcId="{1E5D9678-D14B-4373-90C1-6B36E6B24F3D}" destId="{CF43FB8F-06E5-4BAF-9E9B-D82B75B721CA}" srcOrd="0" destOrd="0" presId="urn:microsoft.com/office/officeart/2005/8/layout/bProcess4"/>
    <dgm:cxn modelId="{A4B51366-D5EC-480C-AAF9-3EB6E6D979B6}" srcId="{4E35D874-A6AE-4B2C-B079-603A563C31CA}" destId="{687A967A-7B44-4928-9358-7EBA7BB6C606}" srcOrd="8" destOrd="0" parTransId="{15BD5E21-541F-4D58-B613-AF94202D7488}" sibTransId="{B0E8D7C7-30FC-45CD-976F-1615D5248D6A}"/>
    <dgm:cxn modelId="{1F5F7D50-7866-4C6B-AEFD-3B17729E7A4E}" srcId="{4E35D874-A6AE-4B2C-B079-603A563C31CA}" destId="{6D13CC3A-D74D-451F-942B-94F142318882}" srcOrd="2" destOrd="0" parTransId="{81749AE8-368F-478B-A1D8-C8F25D5CE4C5}" sibTransId="{9A15FEA3-83F1-4050-B146-252B70FE97B9}"/>
    <dgm:cxn modelId="{70764451-3B9E-44CC-A6BF-E859884CEB51}" type="presOf" srcId="{FE88616E-4F64-446D-9A6E-252CD057AD88}" destId="{E4BF0287-417A-44D2-A066-19FC3FF22B86}" srcOrd="0" destOrd="0" presId="urn:microsoft.com/office/officeart/2005/8/layout/bProcess4"/>
    <dgm:cxn modelId="{217A2579-60E1-4F0F-BB07-B71C3214A7D5}" type="presOf" srcId="{687A967A-7B44-4928-9358-7EBA7BB6C606}" destId="{CE0D9EFA-A0A1-4A04-A44F-CE7F56257C03}" srcOrd="0" destOrd="0" presId="urn:microsoft.com/office/officeart/2005/8/layout/bProcess4"/>
    <dgm:cxn modelId="{7D74B05A-91D3-4914-82E0-6AF04D7951FE}" type="presOf" srcId="{71EEED95-44FA-4F8B-9AA5-B91441A36B4F}" destId="{7F35FD61-F897-4037-AB86-BDDE1961AC54}" srcOrd="0" destOrd="0" presId="urn:microsoft.com/office/officeart/2005/8/layout/bProcess4"/>
    <dgm:cxn modelId="{D3008388-CE57-46C0-9129-2E6E5E802367}" srcId="{4E35D874-A6AE-4B2C-B079-603A563C31CA}" destId="{48FE0903-0ACB-4811-B704-1D1C4B442720}" srcOrd="4" destOrd="0" parTransId="{039C7AF1-2824-4DB7-9D5F-1D663DA785D3}" sibTransId="{FE88616E-4F64-446D-9A6E-252CD057AD88}"/>
    <dgm:cxn modelId="{D84AFA88-A708-49E6-B29F-2C6F441986A7}" type="presOf" srcId="{A59AB1B3-7D0D-4B61-B9A9-888D24143FA7}" destId="{5F72BA61-4633-4A8D-8FAF-7185F3947547}" srcOrd="0" destOrd="0" presId="urn:microsoft.com/office/officeart/2005/8/layout/bProcess4"/>
    <dgm:cxn modelId="{5121599E-8E2D-4E8F-9BCB-9A845D9A3460}" type="presOf" srcId="{F605B13A-8FBC-410D-9236-B89709DC63F8}" destId="{808F7F4F-4883-4D6F-89B0-E246580992FF}" srcOrd="0" destOrd="0" presId="urn:microsoft.com/office/officeart/2005/8/layout/bProcess4"/>
    <dgm:cxn modelId="{967FBC9F-529B-44A0-8046-EA7863F89747}" srcId="{4E35D874-A6AE-4B2C-B079-603A563C31CA}" destId="{D9E2F82C-1CF4-4AD2-9F56-7DD276155007}" srcOrd="3" destOrd="0" parTransId="{FE3AE933-AC5A-44D0-AAAD-A21F9DFDFEC7}" sibTransId="{963518F4-51CD-4155-8F81-79260E2C6596}"/>
    <dgm:cxn modelId="{C0657AC0-3736-446B-9613-E048816F4251}" type="presOf" srcId="{FEE05945-D8F2-4B9F-92DB-EB1B4CAB5845}" destId="{86DA0279-2044-469D-BED4-65A49440BE3F}" srcOrd="0" destOrd="0" presId="urn:microsoft.com/office/officeart/2005/8/layout/bProcess4"/>
    <dgm:cxn modelId="{FB4ACCCD-537C-4160-AB01-48E3AA96C02F}" type="presOf" srcId="{963518F4-51CD-4155-8F81-79260E2C6596}" destId="{66AB3ACB-9DA2-4702-B166-C27ADDF6762F}" srcOrd="0" destOrd="0" presId="urn:microsoft.com/office/officeart/2005/8/layout/bProcess4"/>
    <dgm:cxn modelId="{A14427DA-38A5-4C8C-8589-D9B0B29D8432}" type="presOf" srcId="{48FE0903-0ACB-4811-B704-1D1C4B442720}" destId="{4B4BC402-2860-4BC3-A058-DCC4ECD21687}" srcOrd="0" destOrd="0" presId="urn:microsoft.com/office/officeart/2005/8/layout/bProcess4"/>
    <dgm:cxn modelId="{80F51ADB-E415-449A-8352-1E04E31975F0}" type="presOf" srcId="{04365B23-B27A-40F3-8684-4B2A0DA14A66}" destId="{5C4E9E2E-FF9C-4DD7-A2A5-DBA773AF9F54}" srcOrd="0" destOrd="0" presId="urn:microsoft.com/office/officeart/2005/8/layout/bProcess4"/>
    <dgm:cxn modelId="{7C5BEFDB-67D2-4454-AB12-47B77A18E83E}" type="presOf" srcId="{E17C303F-357F-41F0-9D5B-BADB5C56EEBE}" destId="{05190FC5-8099-4B0E-8BDD-41D2A94AB227}" srcOrd="0" destOrd="0" presId="urn:microsoft.com/office/officeart/2005/8/layout/bProcess4"/>
    <dgm:cxn modelId="{763C6AEE-1584-4E11-BCCE-8AFAB264CC72}" type="presOf" srcId="{6D13CC3A-D74D-451F-942B-94F142318882}" destId="{67A8CB10-CDD4-4791-B396-46A7717C2D0B}" srcOrd="0" destOrd="0" presId="urn:microsoft.com/office/officeart/2005/8/layout/bProcess4"/>
    <dgm:cxn modelId="{CFBB15F3-6BBE-4DAF-8277-7A1D8A0E197D}" srcId="{4E35D874-A6AE-4B2C-B079-603A563C31CA}" destId="{71EEED95-44FA-4F8B-9AA5-B91441A36B4F}" srcOrd="5" destOrd="0" parTransId="{2F27C39F-5227-43A3-9AFA-588B228049DF}" sibTransId="{1E5D9678-D14B-4373-90C1-6B36E6B24F3D}"/>
    <dgm:cxn modelId="{2E1C694E-FD87-4079-A5F8-8E01A52359B9}" type="presParOf" srcId="{8973C285-333C-4EF3-9D0F-8B431E5B2FDA}" destId="{C5425CBB-64F2-4F42-BFFB-18622E3E59BD}" srcOrd="0" destOrd="0" presId="urn:microsoft.com/office/officeart/2005/8/layout/bProcess4"/>
    <dgm:cxn modelId="{CD368149-9070-41D7-8832-B8C23DD311CB}" type="presParOf" srcId="{C5425CBB-64F2-4F42-BFFB-18622E3E59BD}" destId="{3E38B767-FF89-4C8A-852E-85C9A4129C45}" srcOrd="0" destOrd="0" presId="urn:microsoft.com/office/officeart/2005/8/layout/bProcess4"/>
    <dgm:cxn modelId="{AF0CFB10-7EC9-4C44-9B48-CFFC7A8B8056}" type="presParOf" srcId="{C5425CBB-64F2-4F42-BFFB-18622E3E59BD}" destId="{05190FC5-8099-4B0E-8BDD-41D2A94AB227}" srcOrd="1" destOrd="0" presId="urn:microsoft.com/office/officeart/2005/8/layout/bProcess4"/>
    <dgm:cxn modelId="{EEC0FA07-E7F6-419B-8D3F-0ADBD7976814}" type="presParOf" srcId="{8973C285-333C-4EF3-9D0F-8B431E5B2FDA}" destId="{808F7F4F-4883-4D6F-89B0-E246580992FF}" srcOrd="1" destOrd="0" presId="urn:microsoft.com/office/officeart/2005/8/layout/bProcess4"/>
    <dgm:cxn modelId="{F001192B-3ADB-4CAD-9CFB-C3E3C1D729B7}" type="presParOf" srcId="{8973C285-333C-4EF3-9D0F-8B431E5B2FDA}" destId="{78FDF2DD-836E-4B2F-96F8-2F041428148B}" srcOrd="2" destOrd="0" presId="urn:microsoft.com/office/officeart/2005/8/layout/bProcess4"/>
    <dgm:cxn modelId="{1B4B1F98-EB4E-4F91-9D87-9F37021ECE6C}" type="presParOf" srcId="{78FDF2DD-836E-4B2F-96F8-2F041428148B}" destId="{43ED84B3-C5DE-4A4C-8103-13C113E5AD28}" srcOrd="0" destOrd="0" presId="urn:microsoft.com/office/officeart/2005/8/layout/bProcess4"/>
    <dgm:cxn modelId="{D7012F5E-85F5-486E-BA54-FD3E24AE0116}" type="presParOf" srcId="{78FDF2DD-836E-4B2F-96F8-2F041428148B}" destId="{5C4E9E2E-FF9C-4DD7-A2A5-DBA773AF9F54}" srcOrd="1" destOrd="0" presId="urn:microsoft.com/office/officeart/2005/8/layout/bProcess4"/>
    <dgm:cxn modelId="{56A7C7DC-62F8-46D4-828B-701E10EC5990}" type="presParOf" srcId="{8973C285-333C-4EF3-9D0F-8B431E5B2FDA}" destId="{F7A5ADBC-ED3C-4BF0-B4C1-C83520CEE9DB}" srcOrd="3" destOrd="0" presId="urn:microsoft.com/office/officeart/2005/8/layout/bProcess4"/>
    <dgm:cxn modelId="{37DE3C18-9CDE-4972-9F7E-B5360A9D9FDC}" type="presParOf" srcId="{8973C285-333C-4EF3-9D0F-8B431E5B2FDA}" destId="{1346A18B-6B53-44F6-94D4-CACC115853A7}" srcOrd="4" destOrd="0" presId="urn:microsoft.com/office/officeart/2005/8/layout/bProcess4"/>
    <dgm:cxn modelId="{7B739809-5280-453C-9423-1240E600AD34}" type="presParOf" srcId="{1346A18B-6B53-44F6-94D4-CACC115853A7}" destId="{8F828158-1D4B-4A1B-8809-6305907EA035}" srcOrd="0" destOrd="0" presId="urn:microsoft.com/office/officeart/2005/8/layout/bProcess4"/>
    <dgm:cxn modelId="{D50B87E5-26EB-4F90-ABF8-608886B1CF0F}" type="presParOf" srcId="{1346A18B-6B53-44F6-94D4-CACC115853A7}" destId="{67A8CB10-CDD4-4791-B396-46A7717C2D0B}" srcOrd="1" destOrd="0" presId="urn:microsoft.com/office/officeart/2005/8/layout/bProcess4"/>
    <dgm:cxn modelId="{164243B2-4298-42BB-BD8A-26BE573495B3}" type="presParOf" srcId="{8973C285-333C-4EF3-9D0F-8B431E5B2FDA}" destId="{8664322B-513A-40B5-8EBB-7E87223D80C6}" srcOrd="5" destOrd="0" presId="urn:microsoft.com/office/officeart/2005/8/layout/bProcess4"/>
    <dgm:cxn modelId="{DBB376E3-C8F3-4497-A2D7-EB50B7AF90B8}" type="presParOf" srcId="{8973C285-333C-4EF3-9D0F-8B431E5B2FDA}" destId="{D36C72E0-B71D-4C9E-9F8A-E13EF7F816BB}" srcOrd="6" destOrd="0" presId="urn:microsoft.com/office/officeart/2005/8/layout/bProcess4"/>
    <dgm:cxn modelId="{FCA76567-8E1A-4B79-99E7-D75CCB3BCC4E}" type="presParOf" srcId="{D36C72E0-B71D-4C9E-9F8A-E13EF7F816BB}" destId="{80ACA278-951D-4450-884F-DB9785D4709A}" srcOrd="0" destOrd="0" presId="urn:microsoft.com/office/officeart/2005/8/layout/bProcess4"/>
    <dgm:cxn modelId="{8B684F0A-22C9-4BDB-8D3E-4595AD92BA2D}" type="presParOf" srcId="{D36C72E0-B71D-4C9E-9F8A-E13EF7F816BB}" destId="{66DD6C86-A490-431D-81A0-DFB999B37578}" srcOrd="1" destOrd="0" presId="urn:microsoft.com/office/officeart/2005/8/layout/bProcess4"/>
    <dgm:cxn modelId="{CD7CDEB7-75C7-4726-8CE4-2271389A502F}" type="presParOf" srcId="{8973C285-333C-4EF3-9D0F-8B431E5B2FDA}" destId="{66AB3ACB-9DA2-4702-B166-C27ADDF6762F}" srcOrd="7" destOrd="0" presId="urn:microsoft.com/office/officeart/2005/8/layout/bProcess4"/>
    <dgm:cxn modelId="{01AA910F-52C4-4C41-8063-081309294003}" type="presParOf" srcId="{8973C285-333C-4EF3-9D0F-8B431E5B2FDA}" destId="{1C14696A-75C5-40DE-81BB-79C7E30655EE}" srcOrd="8" destOrd="0" presId="urn:microsoft.com/office/officeart/2005/8/layout/bProcess4"/>
    <dgm:cxn modelId="{3F89A097-24DD-4290-AFE7-4BF1B36B8F7F}" type="presParOf" srcId="{1C14696A-75C5-40DE-81BB-79C7E30655EE}" destId="{5A9EDB06-6F6B-4A1C-A6A8-03900983600B}" srcOrd="0" destOrd="0" presId="urn:microsoft.com/office/officeart/2005/8/layout/bProcess4"/>
    <dgm:cxn modelId="{E15E7F4E-11EF-4A5D-9708-9C4B80E706D1}" type="presParOf" srcId="{1C14696A-75C5-40DE-81BB-79C7E30655EE}" destId="{4B4BC402-2860-4BC3-A058-DCC4ECD21687}" srcOrd="1" destOrd="0" presId="urn:microsoft.com/office/officeart/2005/8/layout/bProcess4"/>
    <dgm:cxn modelId="{22CA2EEF-EAC8-4CAB-AB5E-F50F0092A975}" type="presParOf" srcId="{8973C285-333C-4EF3-9D0F-8B431E5B2FDA}" destId="{E4BF0287-417A-44D2-A066-19FC3FF22B86}" srcOrd="9" destOrd="0" presId="urn:microsoft.com/office/officeart/2005/8/layout/bProcess4"/>
    <dgm:cxn modelId="{D3E76CCC-B284-4BE9-935B-6811BB6047C4}" type="presParOf" srcId="{8973C285-333C-4EF3-9D0F-8B431E5B2FDA}" destId="{2EA1F915-9EA4-4833-ABBD-3A220CE370D6}" srcOrd="10" destOrd="0" presId="urn:microsoft.com/office/officeart/2005/8/layout/bProcess4"/>
    <dgm:cxn modelId="{F505A464-E37D-4943-8EAB-34B8AD031148}" type="presParOf" srcId="{2EA1F915-9EA4-4833-ABBD-3A220CE370D6}" destId="{68E2502E-890D-47A1-A551-089937CF065C}" srcOrd="0" destOrd="0" presId="urn:microsoft.com/office/officeart/2005/8/layout/bProcess4"/>
    <dgm:cxn modelId="{CFA57602-5865-480C-B70C-66C075631535}" type="presParOf" srcId="{2EA1F915-9EA4-4833-ABBD-3A220CE370D6}" destId="{7F35FD61-F897-4037-AB86-BDDE1961AC54}" srcOrd="1" destOrd="0" presId="urn:microsoft.com/office/officeart/2005/8/layout/bProcess4"/>
    <dgm:cxn modelId="{2E96056E-00F8-4950-A730-3F3F531D0A0A}" type="presParOf" srcId="{8973C285-333C-4EF3-9D0F-8B431E5B2FDA}" destId="{CF43FB8F-06E5-4BAF-9E9B-D82B75B721CA}" srcOrd="11" destOrd="0" presId="urn:microsoft.com/office/officeart/2005/8/layout/bProcess4"/>
    <dgm:cxn modelId="{93D68FFA-94AB-417F-92F5-9A1B5E612EA9}" type="presParOf" srcId="{8973C285-333C-4EF3-9D0F-8B431E5B2FDA}" destId="{6650848D-3320-4AC3-9375-83464E6520B7}" srcOrd="12" destOrd="0" presId="urn:microsoft.com/office/officeart/2005/8/layout/bProcess4"/>
    <dgm:cxn modelId="{1E0BF476-F5C8-4DF8-AEFC-312A2614505D}" type="presParOf" srcId="{6650848D-3320-4AC3-9375-83464E6520B7}" destId="{024658A8-7FC0-4AC2-9156-F6653BD5D352}" srcOrd="0" destOrd="0" presId="urn:microsoft.com/office/officeart/2005/8/layout/bProcess4"/>
    <dgm:cxn modelId="{C34C7A60-F328-4FDC-AA0D-61E8C9045832}" type="presParOf" srcId="{6650848D-3320-4AC3-9375-83464E6520B7}" destId="{86DA0279-2044-469D-BED4-65A49440BE3F}" srcOrd="1" destOrd="0" presId="urn:microsoft.com/office/officeart/2005/8/layout/bProcess4"/>
    <dgm:cxn modelId="{EF1BF61D-9F9C-4AB1-8372-D907FA58880F}" type="presParOf" srcId="{8973C285-333C-4EF3-9D0F-8B431E5B2FDA}" destId="{5ACFE830-239A-4A65-9C88-4363EEE8E1DE}" srcOrd="13" destOrd="0" presId="urn:microsoft.com/office/officeart/2005/8/layout/bProcess4"/>
    <dgm:cxn modelId="{488270B9-AB87-4C2C-B398-765D4020422B}" type="presParOf" srcId="{8973C285-333C-4EF3-9D0F-8B431E5B2FDA}" destId="{009851C8-2B97-4C9D-93C0-DCFD74443E44}" srcOrd="14" destOrd="0" presId="urn:microsoft.com/office/officeart/2005/8/layout/bProcess4"/>
    <dgm:cxn modelId="{76042C14-DE8D-4DC7-9028-059AC819285B}" type="presParOf" srcId="{009851C8-2B97-4C9D-93C0-DCFD74443E44}" destId="{54421CE4-8057-455D-9753-9CB550A42867}" srcOrd="0" destOrd="0" presId="urn:microsoft.com/office/officeart/2005/8/layout/bProcess4"/>
    <dgm:cxn modelId="{3732D4B2-76E5-4F2A-B689-D988873ABE6C}" type="presParOf" srcId="{009851C8-2B97-4C9D-93C0-DCFD74443E44}" destId="{5F72BA61-4633-4A8D-8FAF-7185F3947547}" srcOrd="1" destOrd="0" presId="urn:microsoft.com/office/officeart/2005/8/layout/bProcess4"/>
    <dgm:cxn modelId="{5FA0F4D9-C859-443C-93F3-F10EDAD01266}" type="presParOf" srcId="{8973C285-333C-4EF3-9D0F-8B431E5B2FDA}" destId="{EA38A7EA-97B4-45B9-AAE3-34558EDA9DD1}" srcOrd="15" destOrd="0" presId="urn:microsoft.com/office/officeart/2005/8/layout/bProcess4"/>
    <dgm:cxn modelId="{FB87BDB7-6C4C-4550-998D-0DEDDE72B2AC}" type="presParOf" srcId="{8973C285-333C-4EF3-9D0F-8B431E5B2FDA}" destId="{16B12598-857A-428D-A337-77D3F539AD8F}" srcOrd="16" destOrd="0" presId="urn:microsoft.com/office/officeart/2005/8/layout/bProcess4"/>
    <dgm:cxn modelId="{FDB514A9-103D-484D-95EA-6F7C5FDF1A1C}" type="presParOf" srcId="{16B12598-857A-428D-A337-77D3F539AD8F}" destId="{E9A6E1DD-6742-4116-BDFB-47790349F22D}" srcOrd="0" destOrd="0" presId="urn:microsoft.com/office/officeart/2005/8/layout/bProcess4"/>
    <dgm:cxn modelId="{3F2C5B6B-A75D-44FE-A038-DDF76F87D76D}" type="presParOf" srcId="{16B12598-857A-428D-A337-77D3F539AD8F}" destId="{CE0D9EFA-A0A1-4A04-A44F-CE7F56257C0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F7F4F-4883-4D6F-89B0-E246580992FF}">
      <dsp:nvSpPr>
        <dsp:cNvPr id="0" name=""/>
        <dsp:cNvSpPr/>
      </dsp:nvSpPr>
      <dsp:spPr>
        <a:xfrm rot="6015689">
          <a:off x="-224902" y="1062163"/>
          <a:ext cx="1591781"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190FC5-8099-4B0E-8BDD-41D2A94AB227}">
      <dsp:nvSpPr>
        <dsp:cNvPr id="0" name=""/>
        <dsp:cNvSpPr/>
      </dsp:nvSpPr>
      <dsp:spPr>
        <a:xfrm>
          <a:off x="283561" y="57030"/>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Live video capture using camera</a:t>
          </a:r>
          <a:endParaRPr lang="en-IN" sz="1800" kern="1200" dirty="0"/>
        </a:p>
      </dsp:txBody>
      <dsp:txXfrm>
        <a:off x="320842" y="94311"/>
        <a:ext cx="2046908" cy="1198320"/>
      </dsp:txXfrm>
    </dsp:sp>
    <dsp:sp modelId="{F7A5ADBC-ED3C-4BF0-B4C1-C83520CEE9DB}">
      <dsp:nvSpPr>
        <dsp:cNvPr id="0" name=""/>
        <dsp:cNvSpPr/>
      </dsp:nvSpPr>
      <dsp:spPr>
        <a:xfrm rot="4823598">
          <a:off x="-266324" y="2678297"/>
          <a:ext cx="1669710"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4E9E2E-FF9C-4DD7-A2A5-DBA773AF9F54}">
      <dsp:nvSpPr>
        <dsp:cNvPr id="0" name=""/>
        <dsp:cNvSpPr/>
      </dsp:nvSpPr>
      <dsp:spPr>
        <a:xfrm>
          <a:off x="0" y="1633176"/>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Implementing landmark points on hand</a:t>
          </a:r>
          <a:endParaRPr lang="en-IN" sz="1800" kern="1200" dirty="0"/>
        </a:p>
      </dsp:txBody>
      <dsp:txXfrm>
        <a:off x="37281" y="1670457"/>
        <a:ext cx="2046908" cy="1198320"/>
      </dsp:txXfrm>
    </dsp:sp>
    <dsp:sp modelId="{8664322B-513A-40B5-8EBB-7E87223D80C6}">
      <dsp:nvSpPr>
        <dsp:cNvPr id="0" name=""/>
        <dsp:cNvSpPr/>
      </dsp:nvSpPr>
      <dsp:spPr>
        <a:xfrm rot="21513042">
          <a:off x="717238" y="3466377"/>
          <a:ext cx="2773021"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A8CB10-CDD4-4791-B396-46A7717C2D0B}">
      <dsp:nvSpPr>
        <dsp:cNvPr id="0" name=""/>
        <dsp:cNvSpPr/>
      </dsp:nvSpPr>
      <dsp:spPr>
        <a:xfrm>
          <a:off x="283561" y="3284385"/>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Setting up key binding using python library</a:t>
          </a:r>
          <a:endParaRPr lang="en-IN" sz="1800" kern="1200" dirty="0"/>
        </a:p>
      </dsp:txBody>
      <dsp:txXfrm>
        <a:off x="320842" y="3321666"/>
        <a:ext cx="2046908" cy="1198320"/>
      </dsp:txXfrm>
    </dsp:sp>
    <dsp:sp modelId="{66AB3ACB-9DA2-4702-B166-C27ADDF6762F}">
      <dsp:nvSpPr>
        <dsp:cNvPr id="0" name=""/>
        <dsp:cNvSpPr/>
      </dsp:nvSpPr>
      <dsp:spPr>
        <a:xfrm rot="14941567">
          <a:off x="2350857" y="2638316"/>
          <a:ext cx="1677476"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DD6C86-A490-431D-81A0-DFB999B37578}">
      <dsp:nvSpPr>
        <dsp:cNvPr id="0" name=""/>
        <dsp:cNvSpPr/>
      </dsp:nvSpPr>
      <dsp:spPr>
        <a:xfrm>
          <a:off x="3060608" y="3209336"/>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Importing libraries OpenCV, Numpy, Tensorflow </a:t>
          </a:r>
          <a:endParaRPr lang="en-IN" sz="1800" kern="1200" dirty="0"/>
        </a:p>
      </dsp:txBody>
      <dsp:txXfrm>
        <a:off x="3097889" y="3246617"/>
        <a:ext cx="2046908" cy="1198320"/>
      </dsp:txXfrm>
    </dsp:sp>
    <dsp:sp modelId="{E4BF0287-417A-44D2-A066-19FC3FF22B86}">
      <dsp:nvSpPr>
        <dsp:cNvPr id="0" name=""/>
        <dsp:cNvSpPr/>
      </dsp:nvSpPr>
      <dsp:spPr>
        <a:xfrm rot="17299643">
          <a:off x="2326927" y="1064620"/>
          <a:ext cx="1655192"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4BC402-2860-4BC3-A058-DCC4ECD21687}">
      <dsp:nvSpPr>
        <dsp:cNvPr id="0" name=""/>
        <dsp:cNvSpPr/>
      </dsp:nvSpPr>
      <dsp:spPr>
        <a:xfrm>
          <a:off x="2460169" y="1633176"/>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Integrating the key bindings with the code</a:t>
          </a:r>
          <a:endParaRPr lang="en-IN" sz="1800" kern="1200" dirty="0"/>
        </a:p>
      </dsp:txBody>
      <dsp:txXfrm>
        <a:off x="2497450" y="1670457"/>
        <a:ext cx="2046908" cy="1198320"/>
      </dsp:txXfrm>
    </dsp:sp>
    <dsp:sp modelId="{CF43FB8F-06E5-4BAF-9E9B-D82B75B721CA}">
      <dsp:nvSpPr>
        <dsp:cNvPr id="0" name=""/>
        <dsp:cNvSpPr/>
      </dsp:nvSpPr>
      <dsp:spPr>
        <a:xfrm>
          <a:off x="3419671" y="274090"/>
          <a:ext cx="2655552"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35FD61-F897-4037-AB86-BDDE1961AC54}">
      <dsp:nvSpPr>
        <dsp:cNvPr id="0" name=""/>
        <dsp:cNvSpPr/>
      </dsp:nvSpPr>
      <dsp:spPr>
        <a:xfrm>
          <a:off x="2985551" y="57030"/>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Integrating the code with OpenCV</a:t>
          </a:r>
          <a:endParaRPr lang="en-IN" sz="1800" kern="1200" dirty="0"/>
        </a:p>
      </dsp:txBody>
      <dsp:txXfrm>
        <a:off x="3022832" y="94311"/>
        <a:ext cx="2046908" cy="1198320"/>
      </dsp:txXfrm>
    </dsp:sp>
    <dsp:sp modelId="{5ACFE830-239A-4A65-9C88-4363EEE8E1DE}">
      <dsp:nvSpPr>
        <dsp:cNvPr id="0" name=""/>
        <dsp:cNvSpPr/>
      </dsp:nvSpPr>
      <dsp:spPr>
        <a:xfrm rot="5973263">
          <a:off x="5154140" y="1062163"/>
          <a:ext cx="1588353"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DA0279-2044-469D-BED4-65A49440BE3F}">
      <dsp:nvSpPr>
        <dsp:cNvPr id="0" name=""/>
        <dsp:cNvSpPr/>
      </dsp:nvSpPr>
      <dsp:spPr>
        <a:xfrm>
          <a:off x="5650930" y="57030"/>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Setting up data set for the game </a:t>
          </a:r>
          <a:endParaRPr lang="en-IN" sz="1800" kern="1200" dirty="0"/>
        </a:p>
      </dsp:txBody>
      <dsp:txXfrm>
        <a:off x="5688211" y="94311"/>
        <a:ext cx="2046908" cy="1198320"/>
      </dsp:txXfrm>
    </dsp:sp>
    <dsp:sp modelId="{EA38A7EA-97B4-45B9-AAE3-34558EDA9DD1}">
      <dsp:nvSpPr>
        <dsp:cNvPr id="0" name=""/>
        <dsp:cNvSpPr/>
      </dsp:nvSpPr>
      <dsp:spPr>
        <a:xfrm rot="4864116">
          <a:off x="5112609" y="2678297"/>
          <a:ext cx="1666501" cy="19093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72BA61-4633-4A8D-8FAF-7185F3947547}">
      <dsp:nvSpPr>
        <dsp:cNvPr id="0" name=""/>
        <dsp:cNvSpPr/>
      </dsp:nvSpPr>
      <dsp:spPr>
        <a:xfrm>
          <a:off x="5387289" y="1633176"/>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Setting up the code as a application</a:t>
          </a:r>
          <a:endParaRPr lang="en-IN" sz="1800" kern="1200" dirty="0"/>
        </a:p>
      </dsp:txBody>
      <dsp:txXfrm>
        <a:off x="5424570" y="1670457"/>
        <a:ext cx="2046908" cy="1198320"/>
      </dsp:txXfrm>
    </dsp:sp>
    <dsp:sp modelId="{CE0D9EFA-A0A1-4A04-A44F-CE7F56257C03}">
      <dsp:nvSpPr>
        <dsp:cNvPr id="0" name=""/>
        <dsp:cNvSpPr/>
      </dsp:nvSpPr>
      <dsp:spPr>
        <a:xfrm>
          <a:off x="5650930" y="3284385"/>
          <a:ext cx="2121470" cy="1272882"/>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Testing</a:t>
          </a:r>
          <a:r>
            <a:rPr lang="en-US" sz="1800" kern="1200" baseline="0" dirty="0"/>
            <a:t> of the game </a:t>
          </a:r>
          <a:endParaRPr lang="en-US" sz="1800" kern="1200" dirty="0"/>
        </a:p>
      </dsp:txBody>
      <dsp:txXfrm>
        <a:off x="5688211" y="3321666"/>
        <a:ext cx="2046908" cy="11983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9988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602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51141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905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27036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6745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5269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022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661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456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816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794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821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701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982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901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4/29/2022</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6192799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447800"/>
            <a:ext cx="7772400" cy="1470025"/>
          </a:xfrm>
        </p:spPr>
        <p:txBody>
          <a:bodyPr>
            <a:normAutofit/>
          </a:bodyPr>
          <a:lstStyle/>
          <a:p>
            <a:pPr algn="ctr"/>
            <a:r>
              <a:rPr lang="en-US" sz="3600" dirty="0">
                <a:effectLst/>
                <a:latin typeface="Cambria" panose="02040503050406030204" pitchFamily="18" charset="0"/>
                <a:ea typeface="Cambria" panose="02040503050406030204" pitchFamily="18" charset="0"/>
              </a:rPr>
              <a:t>Motion controlled game system using computer vision</a:t>
            </a:r>
            <a:endParaRPr lang="en-IN" sz="3600" dirty="0">
              <a:effectLst/>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990600" y="2917825"/>
            <a:ext cx="6629400" cy="3787775"/>
          </a:xfrm>
        </p:spPr>
        <p:txBody>
          <a:bodyPr>
            <a:normAutofit fontScale="55000" lnSpcReduction="20000"/>
          </a:bodyPr>
          <a:lstStyle/>
          <a:p>
            <a:pPr algn="ctr"/>
            <a:r>
              <a:rPr lang="en-US" sz="3600" dirty="0">
                <a:solidFill>
                  <a:schemeClr val="tx1"/>
                </a:solidFill>
                <a:latin typeface="Times New Roman" panose="02020603050405020304" pitchFamily="18" charset="0"/>
                <a:cs typeface="Times New Roman" panose="02020603050405020304" pitchFamily="18" charset="0"/>
              </a:rPr>
              <a:t>Group No: 08 </a:t>
            </a:r>
          </a:p>
          <a:p>
            <a:pPr algn="ctr"/>
            <a:r>
              <a:rPr lang="en-US" sz="3600" dirty="0" err="1">
                <a:solidFill>
                  <a:schemeClr val="tx1"/>
                </a:solidFill>
                <a:latin typeface="Cambria" pitchFamily="18" charset="0"/>
              </a:rPr>
              <a:t>Parth</a:t>
            </a:r>
            <a:r>
              <a:rPr lang="en-US" sz="3600" dirty="0">
                <a:solidFill>
                  <a:schemeClr val="tx1"/>
                </a:solidFill>
                <a:latin typeface="Cambria" pitchFamily="18" charset="0"/>
              </a:rPr>
              <a:t> Puri              24</a:t>
            </a:r>
          </a:p>
          <a:p>
            <a:pPr algn="ctr"/>
            <a:r>
              <a:rPr lang="en-US" sz="3600" dirty="0" err="1">
                <a:solidFill>
                  <a:schemeClr val="tx1"/>
                </a:solidFill>
                <a:latin typeface="Cambria" pitchFamily="18" charset="0"/>
              </a:rPr>
              <a:t>Divyah</a:t>
            </a:r>
            <a:r>
              <a:rPr lang="en-US" sz="3600" dirty="0">
                <a:solidFill>
                  <a:schemeClr val="tx1"/>
                </a:solidFill>
                <a:latin typeface="Cambria" pitchFamily="18" charset="0"/>
              </a:rPr>
              <a:t> </a:t>
            </a:r>
            <a:r>
              <a:rPr lang="en-US" sz="3600" dirty="0" err="1">
                <a:solidFill>
                  <a:schemeClr val="tx1"/>
                </a:solidFill>
                <a:latin typeface="Cambria" pitchFamily="18" charset="0"/>
              </a:rPr>
              <a:t>Mandavia</a:t>
            </a:r>
            <a:r>
              <a:rPr lang="en-US" sz="3600" dirty="0">
                <a:solidFill>
                  <a:schemeClr val="tx1"/>
                </a:solidFill>
                <a:latin typeface="Cambria" pitchFamily="18" charset="0"/>
              </a:rPr>
              <a:t> 11</a:t>
            </a:r>
          </a:p>
          <a:p>
            <a:pPr algn="ctr"/>
            <a:r>
              <a:rPr lang="en-US" sz="3600" dirty="0">
                <a:solidFill>
                  <a:schemeClr val="tx1"/>
                </a:solidFill>
                <a:latin typeface="Cambria" pitchFamily="18" charset="0"/>
              </a:rPr>
              <a:t>Devashree Pawar 22</a:t>
            </a:r>
          </a:p>
          <a:p>
            <a:pPr algn="ctr"/>
            <a:endParaRPr lang="en-US" sz="3600" dirty="0">
              <a:solidFill>
                <a:schemeClr val="tx1"/>
              </a:solidFill>
              <a:latin typeface="Times New Roman" panose="02020603050405020304" pitchFamily="18" charset="0"/>
              <a:cs typeface="Times New Roman" panose="02020603050405020304" pitchFamily="18" charset="0"/>
            </a:endParaRPr>
          </a:p>
          <a:p>
            <a:pPr algn="ctr"/>
            <a:r>
              <a:rPr lang="en-US" sz="3600" dirty="0">
                <a:solidFill>
                  <a:schemeClr val="tx1"/>
                </a:solidFill>
                <a:latin typeface="Cambria" pitchFamily="18" charset="0"/>
              </a:rPr>
              <a:t>Project Guide</a:t>
            </a:r>
          </a:p>
          <a:p>
            <a:pPr algn="ctr"/>
            <a:r>
              <a:rPr lang="en-US" sz="3600" dirty="0">
                <a:solidFill>
                  <a:schemeClr val="tx1"/>
                </a:solidFill>
                <a:latin typeface="Cambria" pitchFamily="18" charset="0"/>
              </a:rPr>
              <a:t>Prof. Priyanka </a:t>
            </a:r>
            <a:r>
              <a:rPr lang="en-US" sz="3600" dirty="0" err="1">
                <a:solidFill>
                  <a:schemeClr val="tx1"/>
                </a:solidFill>
                <a:latin typeface="Cambria" pitchFamily="18" charset="0"/>
              </a:rPr>
              <a:t>Bhoir</a:t>
            </a:r>
            <a:endParaRPr lang="en-US" sz="3600" dirty="0">
              <a:solidFill>
                <a:schemeClr val="tx1"/>
              </a:solidFill>
              <a:latin typeface="Cambria" pitchFamily="18" charset="0"/>
            </a:endParaRPr>
          </a:p>
          <a:p>
            <a:pPr algn="ctr"/>
            <a:endParaRPr lang="en-US" sz="3600" dirty="0">
              <a:solidFill>
                <a:schemeClr val="tx1"/>
              </a:solidFill>
              <a:latin typeface="Times New Roman" panose="02020603050405020304" pitchFamily="18" charset="0"/>
              <a:cs typeface="Times New Roman" panose="02020603050405020304" pitchFamily="18" charset="0"/>
            </a:endParaRPr>
          </a:p>
          <a:p>
            <a:pPr algn="ctr"/>
            <a:endParaRPr lang="en-US" sz="3600" dirty="0">
              <a:solidFill>
                <a:schemeClr val="tx1"/>
              </a:solidFill>
              <a:latin typeface="Times New Roman" panose="02020603050405020304" pitchFamily="18" charset="0"/>
              <a:cs typeface="Times New Roman" panose="02020603050405020304" pitchFamily="18" charset="0"/>
            </a:endParaRPr>
          </a:p>
          <a:p>
            <a:pPr algn="ctr"/>
            <a:r>
              <a:rPr lang="en-US" sz="3600" dirty="0">
                <a:solidFill>
                  <a:schemeClr val="tx1"/>
                </a:solidFill>
                <a:latin typeface="Times New Roman" panose="02020603050405020304" pitchFamily="18" charset="0"/>
                <a:cs typeface="Times New Roman" panose="02020603050405020304" pitchFamily="18" charset="0"/>
              </a:rPr>
              <a:t>Date: 29/04/2022</a:t>
            </a:r>
          </a:p>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57200" y="381000"/>
            <a:ext cx="8077200" cy="1138773"/>
          </a:xfrm>
          <a:prstGeom prst="rect">
            <a:avLst/>
          </a:prstGeom>
          <a:noFill/>
        </p:spPr>
        <p:txBody>
          <a:bodyPr wrap="square" rtlCol="0">
            <a:spAutoFit/>
          </a:bodyPr>
          <a:lstStyle/>
          <a:p>
            <a:pPr algn="ctr"/>
            <a:r>
              <a:rPr lang="en-US" sz="1600" b="1" dirty="0" err="1">
                <a:latin typeface="Times New Roman" panose="02020603050405020304" pitchFamily="18" charset="0"/>
                <a:cs typeface="Times New Roman" panose="02020603050405020304" pitchFamily="18" charset="0"/>
              </a:rPr>
              <a:t>Vidyavardhini’s</a:t>
            </a:r>
            <a:r>
              <a:rPr lang="en-US" sz="1600" b="1" dirty="0">
                <a:latin typeface="Times New Roman" panose="02020603050405020304" pitchFamily="18" charset="0"/>
                <a:cs typeface="Times New Roman" panose="02020603050405020304" pitchFamily="18" charset="0"/>
              </a:rPr>
              <a:t> College of Engineering &amp;  Technology</a:t>
            </a:r>
          </a:p>
          <a:p>
            <a:pPr algn="ctr"/>
            <a:r>
              <a:rPr lang="en-US" sz="1600" b="1" dirty="0">
                <a:latin typeface="Times New Roman" panose="02020603050405020304" pitchFamily="18" charset="0"/>
                <a:cs typeface="Times New Roman" panose="02020603050405020304" pitchFamily="18" charset="0"/>
              </a:rPr>
              <a:t>K.T. Marg, </a:t>
            </a:r>
            <a:r>
              <a:rPr lang="en-US" sz="1600" b="1" dirty="0" err="1">
                <a:latin typeface="Times New Roman" panose="02020603050405020304" pitchFamily="18" charset="0"/>
                <a:cs typeface="Times New Roman" panose="02020603050405020304" pitchFamily="18" charset="0"/>
              </a:rPr>
              <a:t>Vartak</a:t>
            </a:r>
            <a:r>
              <a:rPr lang="en-US" sz="1600" b="1" dirty="0">
                <a:latin typeface="Times New Roman" panose="02020603050405020304" pitchFamily="18" charset="0"/>
                <a:cs typeface="Times New Roman" panose="02020603050405020304" pitchFamily="18" charset="0"/>
              </a:rPr>
              <a:t> College Campus, Vasai Rd, Vasai-Virar, Maharashtra 401202</a:t>
            </a:r>
          </a:p>
          <a:p>
            <a:pPr algn="ctr"/>
            <a:endParaRPr lang="en-US" sz="16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Department of Artificial Intelligence and Data Science</a:t>
            </a:r>
          </a:p>
        </p:txBody>
      </p:sp>
    </p:spTree>
    <p:extLst>
      <p:ext uri="{BB962C8B-B14F-4D97-AF65-F5344CB8AC3E}">
        <p14:creationId xmlns:p14="http://schemas.microsoft.com/office/powerpoint/2010/main" val="3066927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30F92-00F8-4F30-9FC1-BD8CFAD15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6652"/>
            <a:ext cx="8839200" cy="6019800"/>
          </a:xfrm>
          <a:prstGeom prst="rect">
            <a:avLst/>
          </a:prstGeom>
        </p:spPr>
      </p:pic>
    </p:spTree>
    <p:extLst>
      <p:ext uri="{BB962C8B-B14F-4D97-AF65-F5344CB8AC3E}">
        <p14:creationId xmlns:p14="http://schemas.microsoft.com/office/powerpoint/2010/main" val="2815150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6A05E1-6A1C-47A5-B1E2-7ADEE1864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54111"/>
            <a:ext cx="8915400" cy="4949777"/>
          </a:xfrm>
          <a:prstGeom prst="rect">
            <a:avLst/>
          </a:prstGeom>
        </p:spPr>
      </p:pic>
    </p:spTree>
    <p:extLst>
      <p:ext uri="{BB962C8B-B14F-4D97-AF65-F5344CB8AC3E}">
        <p14:creationId xmlns:p14="http://schemas.microsoft.com/office/powerpoint/2010/main" val="3543071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FBC243-F824-430A-9D87-465BFFB7E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79158"/>
            <a:ext cx="8915400" cy="4499684"/>
          </a:xfrm>
          <a:prstGeom prst="rect">
            <a:avLst/>
          </a:prstGeom>
        </p:spPr>
      </p:pic>
    </p:spTree>
    <p:extLst>
      <p:ext uri="{BB962C8B-B14F-4D97-AF65-F5344CB8AC3E}">
        <p14:creationId xmlns:p14="http://schemas.microsoft.com/office/powerpoint/2010/main" val="201050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856B9-0BAB-496E-8FAC-BC3D61B0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76979"/>
            <a:ext cx="8839200" cy="6062946"/>
          </a:xfrm>
          <a:prstGeom prst="rect">
            <a:avLst/>
          </a:prstGeom>
        </p:spPr>
      </p:pic>
    </p:spTree>
    <p:extLst>
      <p:ext uri="{BB962C8B-B14F-4D97-AF65-F5344CB8AC3E}">
        <p14:creationId xmlns:p14="http://schemas.microsoft.com/office/powerpoint/2010/main" val="309082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190FD-B709-4D43-BF51-3781C24A8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40176"/>
            <a:ext cx="8610599" cy="3021559"/>
          </a:xfrm>
          <a:prstGeom prst="rect">
            <a:avLst/>
          </a:prstGeom>
        </p:spPr>
      </p:pic>
    </p:spTree>
    <p:extLst>
      <p:ext uri="{BB962C8B-B14F-4D97-AF65-F5344CB8AC3E}">
        <p14:creationId xmlns:p14="http://schemas.microsoft.com/office/powerpoint/2010/main" val="177817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1E4C-F39B-4E24-AD76-2F9C4560795E}"/>
              </a:ext>
            </a:extLst>
          </p:cNvPr>
          <p:cNvSpPr>
            <a:spLocks noGrp="1"/>
          </p:cNvSpPr>
          <p:nvPr>
            <p:ph type="title"/>
          </p:nvPr>
        </p:nvSpPr>
        <p:spPr/>
        <p:txBody>
          <a:bodyPr>
            <a:normAutofit/>
          </a:bodyPr>
          <a:lstStyle/>
          <a:p>
            <a:r>
              <a:rPr lang="en-US" sz="4000" dirty="0"/>
              <a:t>Result</a:t>
            </a:r>
            <a:endParaRPr lang="en-IN" sz="4000" dirty="0"/>
          </a:p>
        </p:txBody>
      </p:sp>
      <p:pic>
        <p:nvPicPr>
          <p:cNvPr id="5" name="Content Placeholder 4">
            <a:extLst>
              <a:ext uri="{FF2B5EF4-FFF2-40B4-BE49-F238E27FC236}">
                <a16:creationId xmlns:a16="http://schemas.microsoft.com/office/drawing/2014/main" id="{004671FE-88DC-4DCD-9D37-058C3496BF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76400"/>
            <a:ext cx="8371442" cy="4572000"/>
          </a:xfrm>
        </p:spPr>
      </p:pic>
    </p:spTree>
    <p:extLst>
      <p:ext uri="{BB962C8B-B14F-4D97-AF65-F5344CB8AC3E}">
        <p14:creationId xmlns:p14="http://schemas.microsoft.com/office/powerpoint/2010/main" val="311816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E9F24-6746-49E6-A9AD-CBAA761A4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0140"/>
            <a:ext cx="9144000" cy="4617720"/>
          </a:xfrm>
          <a:prstGeom prst="rect">
            <a:avLst/>
          </a:prstGeom>
        </p:spPr>
      </p:pic>
    </p:spTree>
    <p:extLst>
      <p:ext uri="{BB962C8B-B14F-4D97-AF65-F5344CB8AC3E}">
        <p14:creationId xmlns:p14="http://schemas.microsoft.com/office/powerpoint/2010/main" val="354574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BB872-7CB9-47F1-B240-E6C18E189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892"/>
            <a:ext cx="9144000" cy="4494215"/>
          </a:xfrm>
          <a:prstGeom prst="rect">
            <a:avLst/>
          </a:prstGeom>
        </p:spPr>
      </p:pic>
    </p:spTree>
    <p:extLst>
      <p:ext uri="{BB962C8B-B14F-4D97-AF65-F5344CB8AC3E}">
        <p14:creationId xmlns:p14="http://schemas.microsoft.com/office/powerpoint/2010/main" val="52057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4ACCE-150D-4C7D-8806-5591881A1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875"/>
            <a:ext cx="9144000" cy="4286250"/>
          </a:xfrm>
          <a:prstGeom prst="rect">
            <a:avLst/>
          </a:prstGeom>
        </p:spPr>
      </p:pic>
    </p:spTree>
    <p:extLst>
      <p:ext uri="{BB962C8B-B14F-4D97-AF65-F5344CB8AC3E}">
        <p14:creationId xmlns:p14="http://schemas.microsoft.com/office/powerpoint/2010/main" val="133810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EB9C-6911-4BB5-ACF7-7D5F9CBC2382}"/>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Conclusion</a:t>
            </a:r>
            <a:br>
              <a:rPr lang="en-US" sz="4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A6CED4-E958-4B87-B7A9-17B623560BA1}"/>
              </a:ext>
            </a:extLst>
          </p:cNvPr>
          <p:cNvSpPr>
            <a:spLocks noGrp="1"/>
          </p:cNvSpPr>
          <p:nvPr>
            <p:ph idx="1"/>
          </p:nvPr>
        </p:nvSpPr>
        <p:spPr/>
        <p:txBody>
          <a:bodyPr/>
          <a:lstStyle/>
          <a:p>
            <a:pPr marL="0" indent="0">
              <a:buNone/>
            </a:pPr>
            <a:r>
              <a:rPr lang="en-US" sz="2400" dirty="0">
                <a:latin typeface="Cambria" panose="02040503050406030204" pitchFamily="18" charset="0"/>
                <a:ea typeface="Cambria" panose="02040503050406030204" pitchFamily="18" charset="0"/>
              </a:rPr>
              <a:t>With the help of OpenCV it has become very easy to implement hand gestures which has made this task faster and simpler.</a:t>
            </a:r>
          </a:p>
          <a:p>
            <a:pPr marL="0" indent="0">
              <a:buNone/>
            </a:pPr>
            <a:endParaRPr lang="en-US" dirty="0"/>
          </a:p>
        </p:txBody>
      </p:sp>
    </p:spTree>
    <p:extLst>
      <p:ext uri="{BB962C8B-B14F-4D97-AF65-F5344CB8AC3E}">
        <p14:creationId xmlns:p14="http://schemas.microsoft.com/office/powerpoint/2010/main" val="174155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457200" y="1600200"/>
            <a:ext cx="8229600" cy="4800600"/>
          </a:xfrm>
        </p:spPr>
        <p:txBody>
          <a:bodyPr>
            <a:no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Literature Survey</a:t>
            </a:r>
          </a:p>
          <a:p>
            <a:r>
              <a:rPr lang="en-US" sz="2400" dirty="0">
                <a:latin typeface="Times New Roman" panose="02020603050405020304" pitchFamily="18" charset="0"/>
                <a:cs typeface="Times New Roman" panose="02020603050405020304" pitchFamily="18" charset="0"/>
              </a:rPr>
              <a:t>Proposed System</a:t>
            </a:r>
          </a:p>
          <a:p>
            <a:r>
              <a:rPr lang="en-US" sz="2400" dirty="0">
                <a:latin typeface="Times New Roman" panose="02020603050405020304" pitchFamily="18" charset="0"/>
                <a:cs typeface="Times New Roman" panose="02020603050405020304" pitchFamily="18" charset="0"/>
              </a:rPr>
              <a:t>Architecture</a:t>
            </a:r>
          </a:p>
          <a:p>
            <a:r>
              <a:rPr lang="en-US" sz="2400" dirty="0">
                <a:latin typeface="Times New Roman" panose="02020603050405020304" pitchFamily="18" charset="0"/>
                <a:cs typeface="Times New Roman" panose="02020603050405020304" pitchFamily="18" charset="0"/>
              </a:rPr>
              <a:t>Details of Hardware/Software used</a:t>
            </a:r>
          </a:p>
          <a:p>
            <a:r>
              <a:rPr lang="en-US" sz="2400" dirty="0">
                <a:latin typeface="Times New Roman" panose="02020603050405020304" pitchFamily="18" charset="0"/>
                <a:cs typeface="Times New Roman" panose="02020603050405020304" pitchFamily="18" charset="0"/>
              </a:rPr>
              <a:t>Experiment and Result Analysis</a:t>
            </a:r>
          </a:p>
          <a:p>
            <a:r>
              <a:rPr lang="en-US" sz="2400" dirty="0">
                <a:latin typeface="Times New Roman" panose="02020603050405020304" pitchFamily="18" charset="0"/>
                <a:cs typeface="Times New Roman" panose="02020603050405020304" pitchFamily="18" charset="0"/>
              </a:rPr>
              <a:t>Conclusion</a:t>
            </a:r>
          </a:p>
          <a:p>
            <a:r>
              <a:rPr lang="en-US" sz="2400" dirty="0">
                <a:latin typeface="Times New Roman" panose="02020603050405020304" pitchFamily="18" charset="0"/>
                <a:cs typeface="Times New Roman" panose="02020603050405020304" pitchFamily="18" charset="0"/>
              </a:rPr>
              <a:t>References</a:t>
            </a:r>
          </a:p>
          <a:p>
            <a:r>
              <a:rPr lang="en-US" sz="2400" dirty="0">
                <a:latin typeface="Times New Roman" panose="02020603050405020304" pitchFamily="18" charset="0"/>
                <a:cs typeface="Times New Roman" panose="02020603050405020304" pitchFamily="18" charset="0"/>
              </a:rPr>
              <a:t>Thank you</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34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BE5D-D9AC-4ECA-9901-86ABDE09BD43}"/>
              </a:ext>
            </a:extLst>
          </p:cNvPr>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References</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E425C8-4648-44CF-B5C1-B6211A60F1DA}"/>
              </a:ext>
            </a:extLst>
          </p:cNvPr>
          <p:cNvSpPr>
            <a:spLocks noGrp="1"/>
          </p:cNvSpPr>
          <p:nvPr>
            <p:ph idx="1"/>
          </p:nvPr>
        </p:nvSpPr>
        <p:spPr>
          <a:xfrm>
            <a:off x="609599" y="1676400"/>
            <a:ext cx="6347714" cy="4364963"/>
          </a:xfrm>
        </p:spPr>
        <p:txBody>
          <a:bodyPr>
            <a:normAutofit fontScale="25000" lnSpcReduction="20000"/>
          </a:bodyPr>
          <a:lstStyle/>
          <a:p>
            <a:pPr marL="0" indent="0">
              <a:buNone/>
            </a:pPr>
            <a:r>
              <a:rPr lang="en-US" sz="5600" dirty="0">
                <a:latin typeface="Times New Roman" panose="02020603050405020304" pitchFamily="18" charset="0"/>
                <a:cs typeface="Times New Roman" panose="02020603050405020304" pitchFamily="18" charset="0"/>
              </a:rPr>
              <a:t>[1] Y. Wen, K. Zhang, Z. Li, and Y. </a:t>
            </a:r>
            <a:r>
              <a:rPr lang="en-US" sz="5600" dirty="0" err="1">
                <a:latin typeface="Times New Roman" panose="02020603050405020304" pitchFamily="18" charset="0"/>
                <a:cs typeface="Times New Roman" panose="02020603050405020304" pitchFamily="18" charset="0"/>
              </a:rPr>
              <a:t>Qiao</a:t>
            </a:r>
            <a:r>
              <a:rPr lang="en-US" sz="5600" dirty="0">
                <a:latin typeface="Times New Roman" panose="02020603050405020304" pitchFamily="18" charset="0"/>
                <a:cs typeface="Times New Roman" panose="02020603050405020304" pitchFamily="18" charset="0"/>
              </a:rPr>
              <a:t>, “A Discriminative Feature</a:t>
            </a:r>
          </a:p>
          <a:p>
            <a:pPr marL="0" indent="0">
              <a:buNone/>
            </a:pPr>
            <a:r>
              <a:rPr lang="en-US" sz="5600" dirty="0">
                <a:latin typeface="Times New Roman" panose="02020603050405020304" pitchFamily="18" charset="0"/>
                <a:cs typeface="Times New Roman" panose="02020603050405020304" pitchFamily="18" charset="0"/>
              </a:rPr>
              <a:t>Learning Approach for Deep Face Recognition,” Proc. of European</a:t>
            </a:r>
          </a:p>
          <a:p>
            <a:pPr marL="0" indent="0">
              <a:buNone/>
            </a:pPr>
            <a:r>
              <a:rPr lang="en-US" sz="5600" dirty="0">
                <a:latin typeface="Times New Roman" panose="02020603050405020304" pitchFamily="18" charset="0"/>
                <a:cs typeface="Times New Roman" panose="02020603050405020304" pitchFamily="18" charset="0"/>
              </a:rPr>
              <a:t>Conference on Computer Vision (ECCV), pp. 499-515, 2016.</a:t>
            </a:r>
          </a:p>
          <a:p>
            <a:pPr marL="0" indent="0">
              <a:buNone/>
            </a:pPr>
            <a:r>
              <a:rPr lang="en-US" sz="5600" dirty="0">
                <a:latin typeface="Times New Roman" panose="02020603050405020304" pitchFamily="18" charset="0"/>
                <a:cs typeface="Times New Roman" panose="02020603050405020304" pitchFamily="18" charset="0"/>
              </a:rPr>
              <a:t>[2] Y. Li, “Hand gesture recognition using Kinect,” Proc. of IEEE Control</a:t>
            </a:r>
          </a:p>
          <a:p>
            <a:pPr marL="0" indent="0">
              <a:buNone/>
            </a:pPr>
            <a:r>
              <a:rPr lang="en-US" sz="5600" dirty="0">
                <a:latin typeface="Times New Roman" panose="02020603050405020304" pitchFamily="18" charset="0"/>
                <a:cs typeface="Times New Roman" panose="02020603050405020304" pitchFamily="18" charset="0"/>
              </a:rPr>
              <a:t>and Decision Conference (ICDC), pp. 196-199, 2017.</a:t>
            </a:r>
          </a:p>
          <a:p>
            <a:pPr marL="0" indent="0">
              <a:buNone/>
            </a:pPr>
            <a:r>
              <a:rPr lang="en-US" sz="5600" dirty="0">
                <a:latin typeface="Times New Roman" panose="02020603050405020304" pitchFamily="18" charset="0"/>
                <a:cs typeface="Times New Roman" panose="02020603050405020304" pitchFamily="18" charset="0"/>
              </a:rPr>
              <a:t>[3] J. Wu and J. Cheng, “Bayesian Co-Boosting for Multi-modal Gesture</a:t>
            </a:r>
          </a:p>
          <a:p>
            <a:pPr marL="0" indent="0">
              <a:buNone/>
            </a:pPr>
            <a:r>
              <a:rPr lang="en-US" sz="5600" dirty="0">
                <a:latin typeface="Times New Roman" panose="02020603050405020304" pitchFamily="18" charset="0"/>
                <a:cs typeface="Times New Roman" panose="02020603050405020304" pitchFamily="18" charset="0"/>
              </a:rPr>
              <a:t>Recognition,” Journal of Machine Learning Research, vol. 15, no. 1, pp.</a:t>
            </a:r>
          </a:p>
          <a:p>
            <a:pPr marL="0" indent="0">
              <a:buNone/>
            </a:pPr>
            <a:r>
              <a:rPr lang="en-US" sz="5600" dirty="0">
                <a:latin typeface="Times New Roman" panose="02020603050405020304" pitchFamily="18" charset="0"/>
                <a:cs typeface="Times New Roman" panose="02020603050405020304" pitchFamily="18" charset="0"/>
              </a:rPr>
              <a:t>3013-3036, 2017.</a:t>
            </a:r>
          </a:p>
          <a:p>
            <a:pPr marL="0" indent="0">
              <a:buNone/>
            </a:pPr>
            <a:r>
              <a:rPr lang="en-US" sz="5600" dirty="0">
                <a:latin typeface="Times New Roman" panose="02020603050405020304" pitchFamily="18" charset="0"/>
                <a:cs typeface="Times New Roman" panose="02020603050405020304" pitchFamily="18" charset="0"/>
              </a:rPr>
              <a:t>[4] Q. Pu, S. Gupta, S. </a:t>
            </a:r>
            <a:r>
              <a:rPr lang="en-US" sz="5600" dirty="0" err="1">
                <a:latin typeface="Times New Roman" panose="02020603050405020304" pitchFamily="18" charset="0"/>
                <a:cs typeface="Times New Roman" panose="02020603050405020304" pitchFamily="18" charset="0"/>
              </a:rPr>
              <a:t>Gollakota</a:t>
            </a:r>
            <a:r>
              <a:rPr lang="en-US" sz="5600" dirty="0">
                <a:latin typeface="Times New Roman" panose="02020603050405020304" pitchFamily="18" charset="0"/>
                <a:cs typeface="Times New Roman" panose="02020603050405020304" pitchFamily="18" charset="0"/>
              </a:rPr>
              <a:t>, and S. Patel, “Whole-home gesture</a:t>
            </a:r>
          </a:p>
          <a:p>
            <a:pPr marL="0" indent="0">
              <a:buNone/>
            </a:pPr>
            <a:r>
              <a:rPr lang="en-US" sz="5600" dirty="0">
                <a:latin typeface="Times New Roman" panose="02020603050405020304" pitchFamily="18" charset="0"/>
                <a:cs typeface="Times New Roman" panose="02020603050405020304" pitchFamily="18" charset="0"/>
              </a:rPr>
              <a:t>recognition using wireless signals,” Proc. of International Conference on</a:t>
            </a:r>
          </a:p>
          <a:p>
            <a:pPr marL="0" indent="0">
              <a:buNone/>
            </a:pPr>
            <a:r>
              <a:rPr lang="en-US" sz="5600" dirty="0">
                <a:latin typeface="Times New Roman" panose="02020603050405020304" pitchFamily="18" charset="0"/>
                <a:cs typeface="Times New Roman" panose="02020603050405020304" pitchFamily="18" charset="0"/>
              </a:rPr>
              <a:t>Mobile Computing &amp; NETWORKING ACM, pp.27-38, 2013.</a:t>
            </a:r>
          </a:p>
          <a:p>
            <a:pPr marL="0" indent="0">
              <a:buNone/>
            </a:pPr>
            <a:r>
              <a:rPr lang="en-US" sz="5600" dirty="0">
                <a:latin typeface="Times New Roman" panose="02020603050405020304" pitchFamily="18" charset="0"/>
                <a:cs typeface="Times New Roman" panose="02020603050405020304" pitchFamily="18" charset="0"/>
              </a:rPr>
              <a:t>[5] C. H. Morimoto and M. R. M. Mimica, “Eye gaze tracking techniques for</a:t>
            </a:r>
          </a:p>
          <a:p>
            <a:pPr marL="0" indent="0">
              <a:buNone/>
            </a:pPr>
            <a:r>
              <a:rPr lang="en-US" sz="5600" dirty="0">
                <a:latin typeface="Times New Roman" panose="02020603050405020304" pitchFamily="18" charset="0"/>
                <a:cs typeface="Times New Roman" panose="02020603050405020304" pitchFamily="18" charset="0"/>
              </a:rPr>
              <a:t>interactive applications ☆,” Computer Vision &amp; Image Understanding,</a:t>
            </a:r>
          </a:p>
          <a:p>
            <a:pPr marL="0" indent="0">
              <a:buNone/>
            </a:pPr>
            <a:r>
              <a:rPr lang="en-US" sz="5600" dirty="0">
                <a:latin typeface="Times New Roman" panose="02020603050405020304" pitchFamily="18" charset="0"/>
                <a:cs typeface="Times New Roman" panose="02020603050405020304" pitchFamily="18" charset="0"/>
              </a:rPr>
              <a:t>vol. 98, no. 1, pp. 4-24, 2005.</a:t>
            </a:r>
          </a:p>
          <a:p>
            <a:pPr marL="0" indent="0">
              <a:buNone/>
            </a:pP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17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E5DE-FC7D-4CA7-8631-9BE457290B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3A2FFE-2D47-497F-A530-2C4B084DA092}"/>
              </a:ext>
            </a:extLst>
          </p:cNvPr>
          <p:cNvSpPr>
            <a:spLocks noGrp="1"/>
          </p:cNvSpPr>
          <p:nvPr>
            <p:ph idx="1"/>
          </p:nvPr>
        </p:nvSpPr>
        <p:spPr/>
        <p:txBody>
          <a:bodyPr>
            <a:normAutofit/>
          </a:bodyPr>
          <a:lstStyle/>
          <a:p>
            <a:pPr marL="0" indent="0" algn="ctr">
              <a:buNone/>
            </a:pPr>
            <a:endParaRPr lang="en-US" sz="4000" dirty="0">
              <a:latin typeface="Times New Roman" panose="02020603050405020304" pitchFamily="18" charset="0"/>
              <a:cs typeface="Times New Roman" panose="02020603050405020304" pitchFamily="18" charset="0"/>
            </a:endParaRPr>
          </a:p>
          <a:p>
            <a:pPr marL="0" indent="0" algn="ctr">
              <a:buNone/>
            </a:pPr>
            <a:endParaRPr lang="en-US" sz="4000" dirty="0">
              <a:latin typeface="Times New Roman" panose="02020603050405020304" pitchFamily="18" charset="0"/>
              <a:cs typeface="Times New Roman" panose="02020603050405020304" pitchFamily="18" charset="0"/>
            </a:endParaRPr>
          </a:p>
          <a:p>
            <a:pPr marL="0" indent="0" algn="ctr">
              <a:buNone/>
            </a:pPr>
            <a:r>
              <a:rPr lang="en-US" sz="4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4113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61A2570A-FC55-4367-AC65-1E3417C1428D}"/>
              </a:ext>
            </a:extLst>
          </p:cNvPr>
          <p:cNvSpPr>
            <a:spLocks noGrp="1"/>
          </p:cNvSpPr>
          <p:nvPr>
            <p:ph idx="1"/>
          </p:nvPr>
        </p:nvSpPr>
        <p:spPr/>
        <p:txBody>
          <a:bodyPr>
            <a:normAutofit/>
          </a:bodyPr>
          <a:lstStyle/>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project presents a design of a game controller interface based on visual processing.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Computer vision based interface to a game holds a promise of rich natural interaction and thus provides a realistic gaming experience.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In our system hand detection is totally based on computer vision and we do use markers.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5422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457200" y="1417638"/>
            <a:ext cx="8229600" cy="4800600"/>
          </a:xfrm>
        </p:spPr>
        <p:txBody>
          <a:bodyPr>
            <a:normAutofit/>
          </a:bodyPr>
          <a:lstStyle/>
          <a:p>
            <a:pPr marL="0" indent="0">
              <a:buNone/>
            </a:pPr>
            <a:r>
              <a:rPr lang="en-US" sz="2400" dirty="0">
                <a:latin typeface="Cambria" pitchFamily="18" charset="0"/>
              </a:rPr>
              <a:t>To develop a system that recognizes motion gestures so as to perform various commands/operations in a game.</a:t>
            </a:r>
          </a:p>
          <a:p>
            <a:pPr marL="0" indent="0">
              <a:buNone/>
            </a:pPr>
            <a:endParaRPr lang="en-US" sz="2000" i="1" dirty="0">
              <a:latin typeface="Cambria" pitchFamily="18" charset="0"/>
            </a:endParaRPr>
          </a:p>
        </p:txBody>
      </p:sp>
    </p:spTree>
    <p:extLst>
      <p:ext uri="{BB962C8B-B14F-4D97-AF65-F5344CB8AC3E}">
        <p14:creationId xmlns:p14="http://schemas.microsoft.com/office/powerpoint/2010/main" val="314205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5FA4-EA47-48F6-94ED-1C9F4524E647}"/>
              </a:ext>
            </a:extLst>
          </p:cNvPr>
          <p:cNvSpPr>
            <a:spLocks noGrp="1"/>
          </p:cNvSpPr>
          <p:nvPr>
            <p:ph type="title"/>
          </p:nvPr>
        </p:nvSpPr>
        <p:spPr>
          <a:xfrm>
            <a:off x="457200" y="274638"/>
            <a:ext cx="8229600" cy="868362"/>
          </a:xfrm>
        </p:spPr>
        <p:txBody>
          <a:bodyPr>
            <a:normAutofit/>
          </a:bodyPr>
          <a:lstStyle/>
          <a:p>
            <a:r>
              <a:rPr lang="en-US" sz="4000" dirty="0"/>
              <a:t>Literature Survey</a:t>
            </a:r>
            <a:endParaRPr lang="en-IN" sz="4000" dirty="0"/>
          </a:p>
        </p:txBody>
      </p:sp>
      <p:sp>
        <p:nvSpPr>
          <p:cNvPr id="3" name="Content Placeholder 2">
            <a:extLst>
              <a:ext uri="{FF2B5EF4-FFF2-40B4-BE49-F238E27FC236}">
                <a16:creationId xmlns:a16="http://schemas.microsoft.com/office/drawing/2014/main" id="{EF0D28B7-1180-4E8D-8EFE-FA8B29F4DB52}"/>
              </a:ext>
            </a:extLst>
          </p:cNvPr>
          <p:cNvSpPr>
            <a:spLocks noGrp="1"/>
          </p:cNvSpPr>
          <p:nvPr>
            <p:ph idx="1"/>
          </p:nvPr>
        </p:nvSpPr>
        <p:spPr/>
        <p:txBody>
          <a:bodyPr>
            <a:normAutofit/>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Sr. No</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Paper Title</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Advantages</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err="1">
                <a:solidFill>
                  <a:srgbClr val="FFFFFF"/>
                </a:solidFill>
                <a:effectLst/>
                <a:latin typeface="Calibri" panose="020F0502020204030204" pitchFamily="34" charset="0"/>
              </a:rPr>
              <a:t>Disadvanta</a:t>
            </a:r>
            <a:endParaRPr lang="en-IN" sz="1800" b="0" i="0" u="none" strike="noStrike" dirty="0">
              <a:effectLst/>
              <a:latin typeface="Arial" panose="020B0604020202020204" pitchFamily="34" charset="0"/>
            </a:endParaRPr>
          </a:p>
        </p:txBody>
      </p:sp>
      <p:graphicFrame>
        <p:nvGraphicFramePr>
          <p:cNvPr id="4" name="Table 4">
            <a:extLst>
              <a:ext uri="{FF2B5EF4-FFF2-40B4-BE49-F238E27FC236}">
                <a16:creationId xmlns:a16="http://schemas.microsoft.com/office/drawing/2014/main" id="{1F5A707C-9642-4589-8B5D-71A405EEA573}"/>
              </a:ext>
            </a:extLst>
          </p:cNvPr>
          <p:cNvGraphicFramePr>
            <a:graphicFrameLocks noGrp="1"/>
          </p:cNvGraphicFramePr>
          <p:nvPr>
            <p:extLst>
              <p:ext uri="{D42A27DB-BD31-4B8C-83A1-F6EECF244321}">
                <p14:modId xmlns:p14="http://schemas.microsoft.com/office/powerpoint/2010/main" val="2247527028"/>
              </p:ext>
            </p:extLst>
          </p:nvPr>
        </p:nvGraphicFramePr>
        <p:xfrm>
          <a:off x="0" y="1066800"/>
          <a:ext cx="9144000" cy="5937756"/>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578343843"/>
                    </a:ext>
                  </a:extLst>
                </a:gridCol>
                <a:gridCol w="3352800">
                  <a:extLst>
                    <a:ext uri="{9D8B030D-6E8A-4147-A177-3AD203B41FA5}">
                      <a16:colId xmlns:a16="http://schemas.microsoft.com/office/drawing/2014/main" val="3762482889"/>
                    </a:ext>
                  </a:extLst>
                </a:gridCol>
                <a:gridCol w="2514600">
                  <a:extLst>
                    <a:ext uri="{9D8B030D-6E8A-4147-A177-3AD203B41FA5}">
                      <a16:colId xmlns:a16="http://schemas.microsoft.com/office/drawing/2014/main" val="706180081"/>
                    </a:ext>
                  </a:extLst>
                </a:gridCol>
                <a:gridCol w="2362200">
                  <a:extLst>
                    <a:ext uri="{9D8B030D-6E8A-4147-A177-3AD203B41FA5}">
                      <a16:colId xmlns:a16="http://schemas.microsoft.com/office/drawing/2014/main" val="851655517"/>
                    </a:ext>
                  </a:extLst>
                </a:gridCol>
              </a:tblGrid>
              <a:tr h="597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Sr. No</a:t>
                      </a:r>
                      <a:r>
                        <a:rPr lang="en-IN" dirty="0"/>
                        <a:t>.</a:t>
                      </a:r>
                      <a:endParaRPr lang="en-US" dirty="0"/>
                    </a:p>
                  </a:txBody>
                  <a:tcPr/>
                </a:tc>
                <a:tc>
                  <a:txBody>
                    <a:bodyPr/>
                    <a:lstStyle/>
                    <a:p>
                      <a:r>
                        <a:rPr lang="en-US" dirty="0"/>
                        <a:t>Paper Title</a:t>
                      </a:r>
                    </a:p>
                  </a:txBody>
                  <a:tcPr/>
                </a:tc>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558000190"/>
                  </a:ext>
                </a:extLst>
              </a:tr>
              <a:tr h="1298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p>
                      <a:endParaRPr lang="en-IN" dirty="0"/>
                    </a:p>
                  </a:txBody>
                  <a:tcPr/>
                </a:tc>
                <a:tc>
                  <a:txBody>
                    <a:bodyPr/>
                    <a:lstStyle/>
                    <a:p>
                      <a:r>
                        <a:rPr lang="en-US" sz="1400" dirty="0"/>
                        <a:t>Hand Gesture Tracking and Recognition based</a:t>
                      </a:r>
                    </a:p>
                    <a:p>
                      <a:r>
                        <a:rPr lang="en-US" sz="1400" dirty="0"/>
                        <a:t>Human-Computer Interaction System and Its Applications</a:t>
                      </a:r>
                    </a:p>
                  </a:txBody>
                  <a:tcPr/>
                </a:tc>
                <a:tc>
                  <a:txBody>
                    <a:bodyPr/>
                    <a:lstStyle/>
                    <a:p>
                      <a:r>
                        <a:rPr lang="en-US" sz="1400" dirty="0"/>
                        <a:t>The most significant  advantage of this paper is that its gesture-based HCI</a:t>
                      </a:r>
                    </a:p>
                    <a:p>
                      <a:r>
                        <a:rPr lang="en-US" sz="1400" dirty="0"/>
                        <a:t>system is its natural interaction.</a:t>
                      </a:r>
                    </a:p>
                  </a:txBody>
                  <a:tcPr/>
                </a:tc>
                <a:tc>
                  <a:txBody>
                    <a:bodyPr/>
                    <a:lstStyle/>
                    <a:p>
                      <a:r>
                        <a:rPr lang="en-US" sz="1400" dirty="0"/>
                        <a:t>This system works a little bit slow.</a:t>
                      </a:r>
                      <a:r>
                        <a:rPr lang="en-US" sz="1600" dirty="0"/>
                        <a:t> </a:t>
                      </a:r>
                    </a:p>
                  </a:txBody>
                  <a:tcPr/>
                </a:tc>
                <a:extLst>
                  <a:ext uri="{0D108BD9-81ED-4DB2-BD59-A6C34878D82A}">
                    <a16:rowId xmlns:a16="http://schemas.microsoft.com/office/drawing/2014/main" val="1408748973"/>
                  </a:ext>
                </a:extLst>
              </a:tr>
              <a:tr h="1298322">
                <a:tc>
                  <a:txBody>
                    <a:bodyPr/>
                    <a:lstStyle/>
                    <a:p>
                      <a:r>
                        <a:rPr lang="en-US" dirty="0"/>
                        <a:t>2</a:t>
                      </a:r>
                    </a:p>
                  </a:txBody>
                  <a:tcPr/>
                </a:tc>
                <a:tc>
                  <a:txBody>
                    <a:bodyPr/>
                    <a:lstStyle/>
                    <a:p>
                      <a:r>
                        <a:rPr lang="en-US" sz="1400" dirty="0"/>
                        <a:t>Hand Mobility Recovery Through Game Controlled by Gestures</a:t>
                      </a:r>
                    </a:p>
                  </a:txBody>
                  <a:tcPr/>
                </a:tc>
                <a:tc>
                  <a:txBody>
                    <a:bodyPr/>
                    <a:lstStyle/>
                    <a:p>
                      <a:r>
                        <a:rPr lang="en-US" sz="1400" dirty="0"/>
                        <a:t>The primary purpose of the application is to incite</a:t>
                      </a:r>
                    </a:p>
                    <a:p>
                      <a:r>
                        <a:rPr lang="en-US" sz="1400" dirty="0"/>
                        <a:t>the user to perform as many hand exercises as possible.</a:t>
                      </a:r>
                    </a:p>
                  </a:txBody>
                  <a:tcPr/>
                </a:tc>
                <a:tc>
                  <a:txBody>
                    <a:bodyPr/>
                    <a:lstStyle/>
                    <a:p>
                      <a:r>
                        <a:rPr lang="en-US" sz="1400" dirty="0"/>
                        <a:t>The main drawback consists in the fact that the system needed a 6-camera module and hand-</a:t>
                      </a:r>
                    </a:p>
                    <a:p>
                      <a:r>
                        <a:rPr lang="en-US" sz="1400" dirty="0"/>
                        <a:t>held sensors to detect movement.</a:t>
                      </a:r>
                    </a:p>
                  </a:txBody>
                  <a:tcPr/>
                </a:tc>
                <a:extLst>
                  <a:ext uri="{0D108BD9-81ED-4DB2-BD59-A6C34878D82A}">
                    <a16:rowId xmlns:a16="http://schemas.microsoft.com/office/drawing/2014/main" val="3133926260"/>
                  </a:ext>
                </a:extLst>
              </a:tr>
              <a:tr h="1298322">
                <a:tc>
                  <a:txBody>
                    <a:bodyPr/>
                    <a:lstStyle/>
                    <a:p>
                      <a:r>
                        <a:rPr lang="en-US"/>
                        <a:t>3</a:t>
                      </a:r>
                      <a:endParaRPr lang="en-US" dirty="0"/>
                    </a:p>
                  </a:txBody>
                  <a:tcPr/>
                </a:tc>
                <a:tc>
                  <a:txBody>
                    <a:bodyPr/>
                    <a:lstStyle/>
                    <a:p>
                      <a:r>
                        <a:rPr lang="en-US" sz="1400" dirty="0"/>
                        <a:t>Human Computer Interaction: Game Developed in Python using Gesture Recognition</a:t>
                      </a:r>
                    </a:p>
                  </a:txBody>
                  <a:tcPr/>
                </a:tc>
                <a:tc>
                  <a:txBody>
                    <a:bodyPr/>
                    <a:lstStyle/>
                    <a:p>
                      <a:r>
                        <a:rPr lang="en-US" sz="1400" dirty="0"/>
                        <a:t>This paper gives light on conceivable outcomes of utilizing computer vision to take care of genuine issues are many.</a:t>
                      </a:r>
                    </a:p>
                  </a:txBody>
                  <a:tcPr/>
                </a:tc>
                <a:tc>
                  <a:txBody>
                    <a:bodyPr/>
                    <a:lstStyle/>
                    <a:p>
                      <a:r>
                        <a:rPr lang="en-US" sz="1400" dirty="0"/>
                        <a:t>The disadvantage of this paper system requirement.</a:t>
                      </a:r>
                    </a:p>
                  </a:txBody>
                  <a:tcPr/>
                </a:tc>
                <a:extLst>
                  <a:ext uri="{0D108BD9-81ED-4DB2-BD59-A6C34878D82A}">
                    <a16:rowId xmlns:a16="http://schemas.microsoft.com/office/drawing/2014/main" val="2735500307"/>
                  </a:ext>
                </a:extLst>
              </a:tr>
              <a:tr h="1298322">
                <a:tc>
                  <a:txBody>
                    <a:bodyPr/>
                    <a:lstStyle/>
                    <a:p>
                      <a:r>
                        <a:rPr lang="en-US"/>
                        <a:t>4</a:t>
                      </a:r>
                      <a:endParaRPr lang="en-US" dirty="0"/>
                    </a:p>
                  </a:txBody>
                  <a:tcPr/>
                </a:tc>
                <a:tc>
                  <a:txBody>
                    <a:bodyPr/>
                    <a:lstStyle/>
                    <a:p>
                      <a:r>
                        <a:rPr lang="en-US" sz="1400" dirty="0"/>
                        <a:t>Vision Based Game Controller Interface</a:t>
                      </a:r>
                    </a:p>
                  </a:txBody>
                  <a:tcPr/>
                </a:tc>
                <a:tc>
                  <a:txBody>
                    <a:bodyPr/>
                    <a:lstStyle/>
                    <a:p>
                      <a:r>
                        <a:rPr lang="en-US" sz="1400" dirty="0"/>
                        <a:t>The main advantage of this paper is that it helps fast pace gamers to gain more control over the game as compared to traditional method.</a:t>
                      </a:r>
                    </a:p>
                  </a:txBody>
                  <a:tcPr/>
                </a:tc>
                <a:tc>
                  <a:txBody>
                    <a:bodyPr/>
                    <a:lstStyle/>
                    <a:p>
                      <a:r>
                        <a:rPr lang="en-US" sz="1400" dirty="0"/>
                        <a:t>This system can get more complex by adding additional gestures.</a:t>
                      </a:r>
                    </a:p>
                  </a:txBody>
                  <a:tcPr/>
                </a:tc>
                <a:extLst>
                  <a:ext uri="{0D108BD9-81ED-4DB2-BD59-A6C34878D82A}">
                    <a16:rowId xmlns:a16="http://schemas.microsoft.com/office/drawing/2014/main" val="670008677"/>
                  </a:ext>
                </a:extLst>
              </a:tr>
            </a:tbl>
          </a:graphicData>
        </a:graphic>
      </p:graphicFrame>
    </p:spTree>
    <p:extLst>
      <p:ext uri="{BB962C8B-B14F-4D97-AF65-F5344CB8AC3E}">
        <p14:creationId xmlns:p14="http://schemas.microsoft.com/office/powerpoint/2010/main" val="179338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521"/>
            <a:ext cx="6571343" cy="795680"/>
          </a:xfrm>
        </p:spPr>
        <p:txBody>
          <a:bodyPr>
            <a:normAutofit/>
          </a:bodyPr>
          <a:lstStyle/>
          <a:p>
            <a:r>
              <a:rPr lang="en-US" sz="4000"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457200" y="2057400"/>
            <a:ext cx="8229600" cy="4343400"/>
          </a:xfrm>
        </p:spPr>
        <p:txBody>
          <a:bodyPr>
            <a:normAutofit/>
          </a:bodyPr>
          <a:lstStyle/>
          <a:p>
            <a:pPr marL="0" indent="0">
              <a:buNone/>
            </a:pPr>
            <a:r>
              <a:rPr lang="en-US" sz="2400" dirty="0"/>
              <a:t>To solve the current problem statement we have divided the visual screen into five unique parts. We have then allocated movements to each of them and have also added symbols to differentiate between different tasks.</a:t>
            </a:r>
          </a:p>
          <a:p>
            <a:pPr marL="0" indent="0">
              <a:buNone/>
            </a:pPr>
            <a:endParaRPr lang="en-US" sz="2000" i="1" dirty="0">
              <a:latin typeface="Cambria" pitchFamily="18" charset="0"/>
            </a:endParaRPr>
          </a:p>
        </p:txBody>
      </p:sp>
    </p:spTree>
    <p:extLst>
      <p:ext uri="{BB962C8B-B14F-4D97-AF65-F5344CB8AC3E}">
        <p14:creationId xmlns:p14="http://schemas.microsoft.com/office/powerpoint/2010/main" val="1898901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B44-A2F1-4ACB-9BA4-AABFFC73DF39}"/>
              </a:ext>
            </a:extLst>
          </p:cNvPr>
          <p:cNvSpPr>
            <a:spLocks noGrp="1"/>
          </p:cNvSpPr>
          <p:nvPr>
            <p:ph type="title"/>
          </p:nvPr>
        </p:nvSpPr>
        <p:spPr/>
        <p:txBody>
          <a:bodyPr>
            <a:noAutofit/>
          </a:bodyPr>
          <a:lstStyle/>
          <a:p>
            <a:r>
              <a:rPr lang="en-US" sz="4000" dirty="0">
                <a:latin typeface="Times New Roman" panose="02020603050405020304" pitchFamily="18" charset="0"/>
                <a:cs typeface="Times New Roman" panose="02020603050405020304" pitchFamily="18" charset="0"/>
              </a:rPr>
              <a:t>Architecture</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graphicFrame>
        <p:nvGraphicFramePr>
          <p:cNvPr id="4" name="Content Placeholder 8">
            <a:extLst>
              <a:ext uri="{FF2B5EF4-FFF2-40B4-BE49-F238E27FC236}">
                <a16:creationId xmlns:a16="http://schemas.microsoft.com/office/drawing/2014/main" id="{1667C6A5-7A7B-4DBC-8387-3F912661CF06}"/>
              </a:ext>
            </a:extLst>
          </p:cNvPr>
          <p:cNvGraphicFramePr>
            <a:graphicFrameLocks noGrp="1"/>
          </p:cNvGraphicFramePr>
          <p:nvPr>
            <p:ph idx="1"/>
            <p:extLst>
              <p:ext uri="{D42A27DB-BD31-4B8C-83A1-F6EECF244321}">
                <p14:modId xmlns:p14="http://schemas.microsoft.com/office/powerpoint/2010/main" val="115942596"/>
              </p:ext>
            </p:extLst>
          </p:nvPr>
        </p:nvGraphicFramePr>
        <p:xfrm>
          <a:off x="762000" y="1676400"/>
          <a:ext cx="7772401"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52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1F5B-2C66-4462-8D15-C744BE006062}"/>
              </a:ext>
            </a:extLst>
          </p:cNvPr>
          <p:cNvSpPr>
            <a:spLocks noGrp="1"/>
          </p:cNvSpPr>
          <p:nvPr>
            <p:ph type="title"/>
          </p:nvPr>
        </p:nvSpPr>
        <p:spPr/>
        <p:txBody>
          <a:bodyPr>
            <a:normAutofit fontScale="90000"/>
          </a:bodyPr>
          <a:lstStyle/>
          <a:p>
            <a:r>
              <a:rPr lang="en-US" sz="4400" dirty="0">
                <a:latin typeface="Times New Roman" panose="02020603050405020304" pitchFamily="18" charset="0"/>
                <a:cs typeface="Times New Roman" panose="02020603050405020304" pitchFamily="18" charset="0"/>
              </a:rPr>
              <a:t>Details of Hardware/Software used</a:t>
            </a:r>
            <a:br>
              <a:rPr lang="en-US" sz="4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088C3C-3316-498E-BE15-25CFFC12D96A}"/>
              </a:ext>
            </a:extLst>
          </p:cNvPr>
          <p:cNvSpPr>
            <a:spLocks noGrp="1"/>
          </p:cNvSpPr>
          <p:nvPr>
            <p:ph idx="1"/>
          </p:nvPr>
        </p:nvSpPr>
        <p:spPr/>
        <p:txBody>
          <a:bodyPr/>
          <a:lstStyle/>
          <a:p>
            <a:r>
              <a:rPr lang="en-US" sz="2400" dirty="0"/>
              <a:t>PyCharm IDE with Python 3.8</a:t>
            </a:r>
          </a:p>
          <a:p>
            <a:r>
              <a:rPr lang="en-US" sz="2400" dirty="0"/>
              <a:t>Minimum requirements – Windows 7/10/11,Processor – intel core i5, intel core i7.</a:t>
            </a:r>
          </a:p>
          <a:p>
            <a:endParaRPr lang="en-US" dirty="0"/>
          </a:p>
        </p:txBody>
      </p:sp>
    </p:spTree>
    <p:extLst>
      <p:ext uri="{BB962C8B-B14F-4D97-AF65-F5344CB8AC3E}">
        <p14:creationId xmlns:p14="http://schemas.microsoft.com/office/powerpoint/2010/main" val="311014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01F2-BA71-47EB-9275-C0B4DE91B56B}"/>
              </a:ext>
            </a:extLst>
          </p:cNvPr>
          <p:cNvSpPr>
            <a:spLocks noGrp="1"/>
          </p:cNvSpPr>
          <p:nvPr>
            <p:ph type="title"/>
          </p:nvPr>
        </p:nvSpPr>
        <p:spPr/>
        <p:txBody>
          <a:bodyPr>
            <a:normAutofit fontScale="90000"/>
          </a:bodyPr>
          <a:lstStyle/>
          <a:p>
            <a:r>
              <a:rPr lang="en-US" sz="4400" dirty="0">
                <a:latin typeface="Times New Roman" panose="02020603050405020304" pitchFamily="18" charset="0"/>
                <a:cs typeface="Times New Roman" panose="02020603050405020304" pitchFamily="18" charset="0"/>
              </a:rPr>
              <a:t>Experiment and Result Analysis</a:t>
            </a:r>
            <a:br>
              <a:rPr lang="en-US" sz="4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5AAAA19-A298-4547-BC57-6AE6441ECA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30400"/>
            <a:ext cx="7170325" cy="4645463"/>
          </a:xfrm>
        </p:spPr>
      </p:pic>
    </p:spTree>
    <p:extLst>
      <p:ext uri="{BB962C8B-B14F-4D97-AF65-F5344CB8AC3E}">
        <p14:creationId xmlns:p14="http://schemas.microsoft.com/office/powerpoint/2010/main" val="26828535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485</TotalTime>
  <Words>718</Words>
  <Application>Microsoft Office PowerPoint</Application>
  <PresentationFormat>On-screen Show (4:3)</PresentationFormat>
  <Paragraphs>98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vt:lpstr>
      <vt:lpstr>Symbol</vt:lpstr>
      <vt:lpstr>Times New Roman</vt:lpstr>
      <vt:lpstr>Trebuchet MS</vt:lpstr>
      <vt:lpstr>Wingdings 3</vt:lpstr>
      <vt:lpstr>Facet</vt:lpstr>
      <vt:lpstr>Motion controlled game system using computer vision</vt:lpstr>
      <vt:lpstr>Contents</vt:lpstr>
      <vt:lpstr>Introduction</vt:lpstr>
      <vt:lpstr>Problem Statement</vt:lpstr>
      <vt:lpstr>Literature Survey</vt:lpstr>
      <vt:lpstr>Proposed system</vt:lpstr>
      <vt:lpstr>Architecture </vt:lpstr>
      <vt:lpstr>Details of Hardware/Software used </vt:lpstr>
      <vt:lpstr>Experiment and Result Analysis </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Conclusion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Selection</dc:title>
  <dc:creator>TINA D'ABREO</dc:creator>
  <cp:lastModifiedBy>parth puri</cp:lastModifiedBy>
  <cp:revision>21</cp:revision>
  <dcterms:created xsi:type="dcterms:W3CDTF">2006-08-16T00:00:00Z</dcterms:created>
  <dcterms:modified xsi:type="dcterms:W3CDTF">2022-04-29T05:04:34Z</dcterms:modified>
</cp:coreProperties>
</file>